
<file path=[Content_Types].xml><?xml version="1.0" encoding="utf-8"?>
<Types xmlns="http://schemas.openxmlformats.org/package/2006/content-types">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word/document.xml" ContentType="application/vnd.openxmlformats-officedocument.wordprocessingml.document.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word/numbering.xml" ContentType="application/vnd.openxmlformats-officedocument.wordprocessingml.numbering+xml"/>
  <Override PartName="/word/styles.xml" ContentType="application/vnd.openxmlformats-officedocument.wordprocessingml.styles+xml"/>
  <Override PartName="/word/settings.xml" ContentType="application/vnd.openxmlformats-officedocument.wordprocessingml.settings+xml"/>
  <Override PartName="/word/webSettings.xml" ContentType="application/vnd.openxmlformats-officedocument.wordprocessingml.webSettings+xml"/>
  <Override PartName="/word/footnotes.xml" ContentType="application/vnd.openxmlformats-officedocument.wordprocessingml.footnotes+xml"/>
  <Override PartName="/word/endnotes.xml" ContentType="application/vnd.openxmlformats-officedocument.wordprocessingml.endnotes+xml"/>
  <Override PartName="/word/header1.xml" ContentType="application/vnd.openxmlformats-officedocument.wordprocessingml.header+xml"/>
  <Override PartName="/word/footer1.xml" ContentType="application/vnd.openxmlformats-officedocument.wordprocessingml.footer+xml"/>
  <Override PartName="/word/footer2.xml" ContentType="application/vnd.openxmlformats-officedocument.wordprocessingml.footer+xml"/>
  <Override PartName="/word/header2.xml" ContentType="application/vnd.openxmlformats-officedocument.wordprocessingml.header+xml"/>
  <Override PartName="/word/footer3.xml" ContentType="application/vnd.openxmlformats-officedocument.wordprocessingml.footer+xml"/>
  <Override PartName="/word/footer4.xml" ContentType="application/vnd.openxmlformats-officedocument.wordprocessingml.footer+xml"/>
  <Override PartName="/word/header3.xml" ContentType="application/vnd.openxmlformats-officedocument.wordprocessingml.header+xml"/>
  <Override PartName="/word/footer5.xml" ContentType="application/vnd.openxmlformats-officedocument.wordprocessingml.footer+xml"/>
  <Override PartName="/word/fontTable.xml" ContentType="application/vnd.openxmlformats-officedocument.wordprocessingml.fontTable+xml"/>
  <Override PartName="/word/theme/theme1.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word/document.xml"/><Relationship Id="rId5" Type="http://schemas.microsoft.com/office/2020/02/relationships/classificationlabels" Target="docMetadata/LabelInfo.xml"/><Relationship Id="rId4" Type="http://schemas.openxmlformats.org/officeDocument/2006/relationships/custom-properties" Target="docProps/custom.xml"/></Relationships>
</file>

<file path=word/document.xml><?xml version="1.0" encoding="utf-8"?>
<w:document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background w:color="FCFCFA"/>
  <w:body>
    <w:p w14:paraId="76FD1D8D" w14:textId="29092615" w:rsidR="00E20EB7" w:rsidRDefault="00836B90" w:rsidP="00E20EB7">
      <w:pPr>
        <w:rPr>
          <w:noProof/>
          <w:color w:val="auto"/>
          <w:sz w:val="20"/>
        </w:rPr>
      </w:pPr>
      <w:r>
        <w:rPr>
          <w:noProof/>
        </w:rPr>
        <mc:AlternateContent>
          <mc:Choice Requires="wps">
            <w:drawing>
              <wp:anchor distT="0" distB="0" distL="114300" distR="114300" simplePos="0" relativeHeight="251659264" behindDoc="0" locked="0" layoutInCell="1" allowOverlap="1" wp14:anchorId="67DE9DB6" wp14:editId="7BCC6227">
                <wp:simplePos x="0" y="0"/>
                <wp:positionH relativeFrom="page">
                  <wp:posOffset>-200025</wp:posOffset>
                </wp:positionH>
                <wp:positionV relativeFrom="page">
                  <wp:align>top</wp:align>
                </wp:positionV>
                <wp:extent cx="8010525" cy="1983740"/>
                <wp:effectExtent l="0" t="0" r="28575" b="16510"/>
                <wp:wrapTopAndBottom/>
                <wp:docPr id="533511443" name="Rectangle 2"/>
                <wp:cNvGraphicFramePr/>
                <a:graphic xmlns:a="http://schemas.openxmlformats.org/drawingml/2006/main">
                  <a:graphicData uri="http://schemas.microsoft.com/office/word/2010/wordprocessingShape">
                    <wps:wsp>
                      <wps:cNvSpPr/>
                      <wps:spPr>
                        <a:xfrm>
                          <a:off x="0" y="0"/>
                          <a:ext cx="8010525" cy="1983740"/>
                        </a:xfrm>
                        <a:prstGeom prst="rect">
                          <a:avLst/>
                        </a:prstGeom>
                        <a:solidFill>
                          <a:srgbClr val="2A446F"/>
                        </a:solidFill>
                      </wps:spPr>
                      <wps:style>
                        <a:lnRef idx="2">
                          <a:schemeClr val="accent1">
                            <a:shade val="15000"/>
                          </a:schemeClr>
                        </a:lnRef>
                        <a:fillRef idx="1">
                          <a:schemeClr val="accent1"/>
                        </a:fillRef>
                        <a:effectRef idx="0">
                          <a:schemeClr val="accent1"/>
                        </a:effectRef>
                        <a:fontRef idx="minor">
                          <a:schemeClr val="lt1"/>
                        </a:fontRef>
                      </wps:style>
                      <wps:txbx>
                        <w:txbxContent>
                          <w:p w14:paraId="14781B45" w14:textId="77777777" w:rsidR="003803DA" w:rsidRPr="002173D0" w:rsidRDefault="003803DA" w:rsidP="003803DA">
                            <w:pPr>
                              <w:pStyle w:val="Title"/>
                              <w:rPr>
                                <w:rFonts w:cs="Segoe Sans Display"/>
                                <w:szCs w:val="52"/>
                              </w:rPr>
                            </w:pPr>
                            <w:bookmarkStart w:id="0" w:name="_Toc187414617"/>
                            <w:proofErr w:type="spellStart"/>
                            <w:r>
                              <w:rPr>
                                <w:rFonts w:cs="Segoe Sans Display"/>
                                <w:szCs w:val="52"/>
                              </w:rPr>
                              <w:t>Adendo</w:t>
                            </w:r>
                            <w:proofErr w:type="spellEnd"/>
                            <w:r>
                              <w:rPr>
                                <w:rFonts w:cs="Segoe Sans Display"/>
                                <w:szCs w:val="52"/>
                              </w:rPr>
                              <w:t xml:space="preserve"> de </w:t>
                            </w:r>
                            <w:proofErr w:type="spellStart"/>
                            <w:r>
                              <w:rPr>
                                <w:rFonts w:cs="Segoe Sans Display"/>
                                <w:szCs w:val="52"/>
                              </w:rPr>
                              <w:t>Proteção</w:t>
                            </w:r>
                            <w:proofErr w:type="spellEnd"/>
                            <w:r>
                              <w:rPr>
                                <w:rFonts w:cs="Segoe Sans Display"/>
                                <w:szCs w:val="52"/>
                              </w:rPr>
                              <w:t xml:space="preserve"> de Dados dos Serviços e </w:t>
                            </w:r>
                            <w:proofErr w:type="spellStart"/>
                            <w:r>
                              <w:rPr>
                                <w:rFonts w:cs="Segoe Sans Display"/>
                                <w:szCs w:val="52"/>
                              </w:rPr>
                              <w:t>Produtos</w:t>
                            </w:r>
                            <w:proofErr w:type="spellEnd"/>
                            <w:r>
                              <w:rPr>
                                <w:rFonts w:cs="Segoe Sans Display"/>
                                <w:szCs w:val="52"/>
                              </w:rPr>
                              <w:t xml:space="preserve"> Microsoft Professional</w:t>
                            </w:r>
                          </w:p>
                          <w:bookmarkEnd w:id="0"/>
                          <w:p w14:paraId="76DA2B85" w14:textId="75E95BEA" w:rsidR="008F11BF" w:rsidRDefault="008F11BF" w:rsidP="008F11BF">
                            <w:pPr>
                              <w:pStyle w:val="Title"/>
                            </w:pPr>
                          </w:p>
                        </w:txbxContent>
                      </wps:txbx>
                      <wps:bodyPr rot="0" spcFirstLastPara="0" vertOverflow="overflow" horzOverflow="overflow" vert="horz" wrap="square" lIns="548640" tIns="914400" rIns="91440" bIns="45720" numCol="1" spcCol="0" rtlCol="0" fromWordArt="0" anchor="ctr" anchorCtr="0" forceAA="0" compatLnSpc="1">
                        <a:prstTxWarp prst="textNoShape">
                          <a:avLst/>
                        </a:prstTxWarp>
                        <a:noAutofit/>
                      </wps:bodyPr>
                    </wps:wsp>
                  </a:graphicData>
                </a:graphic>
                <wp14:sizeRelH relativeFrom="margin">
                  <wp14:pctWidth>0</wp14:pctWidth>
                </wp14:sizeRelH>
                <wp14:sizeRelV relativeFrom="margin">
                  <wp14:pctHeight>0</wp14:pctHeight>
                </wp14:sizeRelV>
              </wp:anchor>
            </w:drawing>
          </mc:Choice>
          <mc:Fallback>
            <w:pict>
              <v:rect w14:anchorId="67DE9DB6" id="Rectangle 2" o:spid="_x0000_s1026" style="position:absolute;margin-left:-15.75pt;margin-top:0;width:630.75pt;height:156.2pt;z-index:251659264;visibility:visible;mso-wrap-style:square;mso-width-percent:0;mso-height-percent:0;mso-wrap-distance-left:9pt;mso-wrap-distance-top:0;mso-wrap-distance-right:9pt;mso-wrap-distance-bottom:0;mso-position-horizontal:absolute;mso-position-horizontal-relative:page;mso-position-vertical:top;mso-position-vertical-relative:page;mso-width-percent:0;mso-height-percent:0;mso-width-relative:margin;mso-height-relative:margin;v-text-anchor:middle" o:gfxdata="UEsDBBQABgAIAAAAIQC2gziS/gAAAOEBAAATAAAAW0NvbnRlbnRfVHlwZXNdLnhtbJSRQU7DMBBF&#10;90jcwfIWJU67QAgl6YK0S0CoHGBkTxKLZGx5TGhvj5O2G0SRWNoz/78nu9wcxkFMGNg6quQqL6RA&#10;0s5Y6ir5vt9lD1JwBDIwOMJKHpHlpr69KfdHjyxSmriSfYz+USnWPY7AufNIadK6MEJMx9ApD/oD&#10;OlTrorhX2lFEilmcO2RdNtjC5xDF9pCuTyYBB5bi6bQ4syoJ3g9WQ0ymaiLzg5KdCXlKLjvcW893&#10;SUOqXwnz5DrgnHtJTxOsQfEKIT7DmDSUCaxw7Rqn8787ZsmRM9e2VmPeBN4uqYvTtW7jvijg9N/y&#10;JsXecLq0q+WD6m8AAAD//wMAUEsDBBQABgAIAAAAIQA4/SH/1gAAAJQBAAALAAAAX3JlbHMvLnJl&#10;bHOkkMFqwzAMhu+DvYPRfXGawxijTi+j0GvpHsDYimMaW0Yy2fr2M4PBMnrbUb/Q94l/f/hMi1qR&#10;JVI2sOt6UJgd+ZiDgffL8ekFlFSbvV0oo4EbChzGx4f9GRdb25HMsYhqlCwG5lrLq9biZkxWOiqY&#10;22YiTra2kYMu1l1tQD30/bPm3wwYN0x18gb45AdQl1tp5j/sFB2T0FQ7R0nTNEV3j6o9feQzro1i&#10;OWA14Fm+Q8a1a8+Bvu/d/dMb2JY5uiPbhG/ktn4cqGU/er3pcvwCAAD//wMAUEsDBBQABgAIAAAA&#10;IQA48IMfgwIAAFUFAAAOAAAAZHJzL2Uyb0RvYy54bWysVE1v2zAMvQ/YfxB0X2xnTpsGdYogRYYB&#10;RVusHXpWZCk2IEsapcTOfv0o2XGKtthh2EUmTfLxQ4+6vukaRQ4CXG10QbNJSonQ3JS13hX05/Pm&#10;y5wS55kumTJaFPQoHL1Zfv503dqFmJrKqFIAQRDtFq0taOW9XSSJ45VomJsYKzQapYGGeVRhl5TA&#10;WkRvVDJN04ukNVBaMFw4h39veyNdRnwpBfcPUjrhiSoo1ubjCfHchjNZXrPFDpitaj6Uwf6hiobV&#10;GpOOULfMM7KH+h1UU3Mwzkg/4aZJjJQ1F7EH7CZL33TzVDErYi84HGfHMbn/B8vvD0/2EXAMrXUL&#10;h2LoopPQhC/WR7o4rOM4LNF5wvHnHOudTWeUcLRlV/Ovl3kcZ3IOt+D8N2EaEoSCAt5GHBI73DmP&#10;KdH15BKyOaPqclMrFRXYbdcKyIHhzU1XeX6xCZeFIa/cknPRUfJHJUKw0j+EJHWJZU5jxsgnMeIx&#10;zoX2WW+qWCn6NNksTU89jBExZwQMyBLLG7EHgMDV99h9sYN/CBWRjmNw+rfC+uAxImY22o/BTa0N&#10;fASgsKshc++P5b8aTRB9t+3QJYhbUx4fgYDp98JZvqnxqu6Y848McBFwZXC5/QMeUpm2oGaQKKkM&#10;/P7of/BHfqKVkhYXq6Du156BoER918jcWT6/QKYQH7WrLM9x5gTOGiXbqOSzyyla9L5ZG+RAhg+J&#10;5VEM/l6dRAmmecFXYBXyoolpjtkLyj2clLXvVx7fES5Wq+iG+2eZv9NPlgfwMOJAxufuhYEdGOuR&#10;7PfmtIZs8Ya4vW+I1Ga190bWkdXnyQ7Dx92NLBremfA4vNaj1/k1XP4BAAD//wMAUEsDBBQABgAI&#10;AAAAIQAD0xY23wAAAAkBAAAPAAAAZHJzL2Rvd25yZXYueG1sTI/NTsMwEITvlXgHa5G4tc4PRSjE&#10;qRACKvWCaBFcXdskUe11sN00fXu2J7jtaEaz39SryVk2mhB7jwLyRQbMoPK6x1bAx+5lfg8sJola&#10;Wo9GwNlEWDVXs1pW2p/w3Yzb1DIqwVhJAV1KQ8V5VJ1xMi78YJC8bx+cTCRDy3WQJyp3lhdZdsed&#10;7JE+dHIwT51Rh+3RCTi8ha9RFZ/rnTy/9mh/NutntRHi5np6fACWzJT+wnDBJ3RoiGnvj6gjswLm&#10;Zb6kqABadLGLMqNrL6DMi1vgTc3/L2h+AQAA//8DAFBLAQItABQABgAIAAAAIQC2gziS/gAAAOEB&#10;AAATAAAAAAAAAAAAAAAAAAAAAABbQ29udGVudF9UeXBlc10ueG1sUEsBAi0AFAAGAAgAAAAhADj9&#10;If/WAAAAlAEAAAsAAAAAAAAAAAAAAAAALwEAAF9yZWxzLy5yZWxzUEsBAi0AFAAGAAgAAAAhADjw&#10;gx+DAgAAVQUAAA4AAAAAAAAAAAAAAAAALgIAAGRycy9lMm9Eb2MueG1sUEsBAi0AFAAGAAgAAAAh&#10;AAPTFjbfAAAACQEAAA8AAAAAAAAAAAAAAAAA3QQAAGRycy9kb3ducmV2LnhtbFBLBQYAAAAABAAE&#10;APMAAADpBQAAAAA=&#10;" fillcolor="#2a446f" strokecolor="#09101d [484]" strokeweight="1pt">
                <v:textbox inset="43.2pt,1in">
                  <w:txbxContent>
                    <w:p w14:paraId="14781B45" w14:textId="77777777" w:rsidR="003803DA" w:rsidRPr="002173D0" w:rsidRDefault="003803DA" w:rsidP="003803DA">
                      <w:pPr>
                        <w:pStyle w:val="Title"/>
                        <w:rPr>
                          <w:rFonts w:cs="Segoe Sans Display"/>
                          <w:szCs w:val="52"/>
                        </w:rPr>
                      </w:pPr>
                      <w:bookmarkStart w:id="1" w:name="_Toc187414617"/>
                      <w:proofErr w:type="spellStart"/>
                      <w:r>
                        <w:rPr>
                          <w:rFonts w:cs="Segoe Sans Display"/>
                          <w:szCs w:val="52"/>
                        </w:rPr>
                        <w:t>Adendo</w:t>
                      </w:r>
                      <w:proofErr w:type="spellEnd"/>
                      <w:r>
                        <w:rPr>
                          <w:rFonts w:cs="Segoe Sans Display"/>
                          <w:szCs w:val="52"/>
                        </w:rPr>
                        <w:t xml:space="preserve"> de </w:t>
                      </w:r>
                      <w:proofErr w:type="spellStart"/>
                      <w:r>
                        <w:rPr>
                          <w:rFonts w:cs="Segoe Sans Display"/>
                          <w:szCs w:val="52"/>
                        </w:rPr>
                        <w:t>Proteção</w:t>
                      </w:r>
                      <w:proofErr w:type="spellEnd"/>
                      <w:r>
                        <w:rPr>
                          <w:rFonts w:cs="Segoe Sans Display"/>
                          <w:szCs w:val="52"/>
                        </w:rPr>
                        <w:t xml:space="preserve"> de Dados dos Serviços e </w:t>
                      </w:r>
                      <w:proofErr w:type="spellStart"/>
                      <w:r>
                        <w:rPr>
                          <w:rFonts w:cs="Segoe Sans Display"/>
                          <w:szCs w:val="52"/>
                        </w:rPr>
                        <w:t>Produtos</w:t>
                      </w:r>
                      <w:proofErr w:type="spellEnd"/>
                      <w:r>
                        <w:rPr>
                          <w:rFonts w:cs="Segoe Sans Display"/>
                          <w:szCs w:val="52"/>
                        </w:rPr>
                        <w:t xml:space="preserve"> Microsoft Professional</w:t>
                      </w:r>
                    </w:p>
                    <w:bookmarkEnd w:id="1"/>
                    <w:p w14:paraId="76DA2B85" w14:textId="75E95BEA" w:rsidR="008F11BF" w:rsidRDefault="008F11BF" w:rsidP="008F11BF">
                      <w:pPr>
                        <w:pStyle w:val="Title"/>
                      </w:pPr>
                    </w:p>
                  </w:txbxContent>
                </v:textbox>
                <w10:wrap type="topAndBottom" anchorx="page" anchory="page"/>
              </v:rect>
            </w:pict>
          </mc:Fallback>
        </mc:AlternateContent>
      </w:r>
      <w:proofErr w:type="spellStart"/>
      <w:r w:rsidR="003803DA">
        <w:rPr>
          <w:rFonts w:cs="Segoe Sans Text"/>
          <w:szCs w:val="24"/>
        </w:rPr>
        <w:t>Última</w:t>
      </w:r>
      <w:proofErr w:type="spellEnd"/>
      <w:r w:rsidR="003803DA">
        <w:rPr>
          <w:rFonts w:cs="Segoe Sans Text"/>
          <w:szCs w:val="24"/>
        </w:rPr>
        <w:t xml:space="preserve"> </w:t>
      </w:r>
      <w:proofErr w:type="spellStart"/>
      <w:r w:rsidR="003803DA">
        <w:rPr>
          <w:rFonts w:cs="Segoe Sans Text"/>
          <w:szCs w:val="24"/>
        </w:rPr>
        <w:t>atualização</w:t>
      </w:r>
      <w:proofErr w:type="spellEnd"/>
      <w:r w:rsidR="003803DA">
        <w:rPr>
          <w:rFonts w:cs="Segoe Sans Text"/>
          <w:szCs w:val="24"/>
        </w:rPr>
        <w:t xml:space="preserve">: </w:t>
      </w:r>
      <w:r w:rsidR="00C15AB0">
        <w:t xml:space="preserve">1º de </w:t>
      </w:r>
      <w:r w:rsidR="00DC5B45" w:rsidRPr="00D861C2">
        <w:rPr>
          <w:lang w:val="pt-BR"/>
        </w:rPr>
        <w:t>setembro</w:t>
      </w:r>
      <w:r w:rsidR="00C15AB0">
        <w:t xml:space="preserve"> </w:t>
      </w:r>
      <w:r w:rsidR="003803DA">
        <w:rPr>
          <w:rFonts w:cs="Segoe Sans Text"/>
          <w:szCs w:val="24"/>
        </w:rPr>
        <w:t>de 2025</w:t>
      </w:r>
      <w:r w:rsidR="008F11BF">
        <w:rPr>
          <w:noProof/>
        </w:rPr>
        <w:drawing>
          <wp:anchor distT="0" distB="0" distL="114300" distR="114300" simplePos="0" relativeHeight="251660288" behindDoc="0" locked="0" layoutInCell="1" allowOverlap="1" wp14:anchorId="7A6FAC63" wp14:editId="29355577">
            <wp:simplePos x="0" y="0"/>
            <wp:positionH relativeFrom="page">
              <wp:posOffset>5934710</wp:posOffset>
            </wp:positionH>
            <wp:positionV relativeFrom="page">
              <wp:posOffset>0</wp:posOffset>
            </wp:positionV>
            <wp:extent cx="1847088" cy="832104"/>
            <wp:effectExtent l="0" t="0" r="0" b="0"/>
            <wp:wrapNone/>
            <wp:docPr id="1450055060" name="Picture 3">
              <a:extLst xmlns:a="http://schemas.openxmlformats.org/drawingml/2006/main">
                <a:ext uri="{C183D7F6-B498-43B3-948B-1728B52AA6E4}">
                  <adec:decorative xmlns:adec="http://schemas.microsoft.com/office/drawing/2017/decorative" val="1"/>
                </a:ext>
              </a:extLst>
            </wp:docPr>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1450055060" name="Picture 3">
                      <a:extLst>
                        <a:ext uri="{C183D7F6-B498-43B3-948B-1728B52AA6E4}">
                          <adec:decorative xmlns:adec="http://schemas.microsoft.com/office/drawing/2017/decorative" val="1"/>
                        </a:ext>
                      </a:extLst>
                    </pic:cNvPr>
                    <pic:cNvPicPr/>
                  </pic:nvPicPr>
                  <pic:blipFill>
                    <a:blip r:embed="rId11" cstate="print">
                      <a:extLst>
                        <a:ext uri="{28A0092B-C50C-407E-A947-70E740481C1C}">
                          <a14:useLocalDpi xmlns:a14="http://schemas.microsoft.com/office/drawing/2010/main" val="0"/>
                        </a:ext>
                      </a:extLst>
                    </a:blip>
                    <a:stretch>
                      <a:fillRect/>
                    </a:stretch>
                  </pic:blipFill>
                  <pic:spPr>
                    <a:xfrm>
                      <a:off x="0" y="0"/>
                      <a:ext cx="1847088" cy="832104"/>
                    </a:xfrm>
                    <a:prstGeom prst="rect">
                      <a:avLst/>
                    </a:prstGeom>
                  </pic:spPr>
                </pic:pic>
              </a:graphicData>
            </a:graphic>
            <wp14:sizeRelH relativeFrom="margin">
              <wp14:pctWidth>0</wp14:pctWidth>
            </wp14:sizeRelH>
            <wp14:sizeRelV relativeFrom="margin">
              <wp14:pctHeight>0</wp14:pctHeight>
            </wp14:sizeRelV>
          </wp:anchor>
        </w:drawing>
      </w:r>
    </w:p>
    <w:sdt>
      <w:sdtPr>
        <w:rPr>
          <w:rFonts w:ascii="Segoe Sans Text" w:eastAsiaTheme="minorHAnsi" w:hAnsi="Segoe Sans Text" w:cstheme="minorBidi"/>
          <w:noProof/>
          <w:color w:val="auto"/>
          <w:sz w:val="20"/>
          <w:szCs w:val="22"/>
        </w:rPr>
        <w:id w:val="362220686"/>
        <w:docPartObj>
          <w:docPartGallery w:val="Table of Contents"/>
          <w:docPartUnique/>
        </w:docPartObj>
      </w:sdtPr>
      <w:sdtEndPr>
        <w:rPr>
          <w:color w:val="000000" w:themeColor="text1"/>
          <w:sz w:val="24"/>
        </w:rPr>
      </w:sdtEndPr>
      <w:sdtContent>
        <w:p w14:paraId="67639AC3" w14:textId="77777777" w:rsidR="005D05BB" w:rsidRPr="00A05345" w:rsidRDefault="005D05BB" w:rsidP="00E20EB7">
          <w:pPr>
            <w:pStyle w:val="TOCHeading"/>
          </w:pPr>
          <w:r w:rsidRPr="00A05345">
            <w:t>Contents</w:t>
          </w:r>
          <w:r w:rsidR="00BF3E24">
            <w:t xml:space="preserve"> </w:t>
          </w:r>
        </w:p>
        <w:p w14:paraId="2B151176" w14:textId="70B2D249" w:rsidR="00517918" w:rsidRDefault="00750F4D">
          <w:pPr>
            <w:pStyle w:val="TOC1"/>
            <w:rPr>
              <w:rFonts w:asciiTheme="minorHAnsi" w:eastAsiaTheme="minorEastAsia" w:hAnsiTheme="minorHAnsi"/>
              <w:color w:val="auto"/>
              <w:kern w:val="2"/>
              <w:szCs w:val="24"/>
              <w14:ligatures w14:val="standardContextual"/>
            </w:rPr>
          </w:pPr>
          <w:r>
            <w:rPr>
              <w:sz w:val="18"/>
              <w:szCs w:val="18"/>
            </w:rPr>
            <w:fldChar w:fldCharType="begin"/>
          </w:r>
          <w:r>
            <w:rPr>
              <w:sz w:val="18"/>
              <w:szCs w:val="18"/>
            </w:rPr>
            <w:instrText xml:space="preserve"> TOC \o "1-2" \h \z \u </w:instrText>
          </w:r>
          <w:r>
            <w:rPr>
              <w:sz w:val="18"/>
              <w:szCs w:val="18"/>
            </w:rPr>
            <w:fldChar w:fldCharType="separate"/>
          </w:r>
          <w:hyperlink w:anchor="_Toc206769825" w:history="1">
            <w:r w:rsidR="00517918" w:rsidRPr="00EC43B0">
              <w:rPr>
                <w:rStyle w:val="Hyperlink"/>
                <w:rFonts w:cs="Segoe Sans Display"/>
                <w:lang w:val="pt-BR"/>
              </w:rPr>
              <w:t>Resumo das Alterações</w:t>
            </w:r>
            <w:r w:rsidR="00517918">
              <w:rPr>
                <w:webHidden/>
              </w:rPr>
              <w:tab/>
            </w:r>
            <w:r w:rsidR="00517918">
              <w:rPr>
                <w:webHidden/>
              </w:rPr>
              <w:fldChar w:fldCharType="begin"/>
            </w:r>
            <w:r w:rsidR="00517918">
              <w:rPr>
                <w:webHidden/>
              </w:rPr>
              <w:instrText xml:space="preserve"> PAGEREF _Toc206769825 \h </w:instrText>
            </w:r>
            <w:r w:rsidR="00517918">
              <w:rPr>
                <w:webHidden/>
              </w:rPr>
            </w:r>
            <w:r w:rsidR="00517918">
              <w:rPr>
                <w:webHidden/>
              </w:rPr>
              <w:fldChar w:fldCharType="separate"/>
            </w:r>
            <w:r w:rsidR="00517918">
              <w:rPr>
                <w:webHidden/>
              </w:rPr>
              <w:t>2</w:t>
            </w:r>
            <w:r w:rsidR="00517918">
              <w:rPr>
                <w:webHidden/>
              </w:rPr>
              <w:fldChar w:fldCharType="end"/>
            </w:r>
          </w:hyperlink>
        </w:p>
        <w:p w14:paraId="624BB734" w14:textId="2FBD9F06" w:rsidR="00517918" w:rsidRDefault="00517918">
          <w:pPr>
            <w:pStyle w:val="TOC1"/>
            <w:rPr>
              <w:rFonts w:asciiTheme="minorHAnsi" w:eastAsiaTheme="minorEastAsia" w:hAnsiTheme="minorHAnsi"/>
              <w:color w:val="auto"/>
              <w:kern w:val="2"/>
              <w:szCs w:val="24"/>
              <w14:ligatures w14:val="standardContextual"/>
            </w:rPr>
          </w:pPr>
          <w:hyperlink w:anchor="_Toc206769826" w:history="1">
            <w:r w:rsidRPr="00EC43B0">
              <w:rPr>
                <w:rStyle w:val="Hyperlink"/>
              </w:rPr>
              <w:t>Introdução</w:t>
            </w:r>
            <w:r>
              <w:rPr>
                <w:webHidden/>
              </w:rPr>
              <w:tab/>
            </w:r>
            <w:r>
              <w:rPr>
                <w:webHidden/>
              </w:rPr>
              <w:fldChar w:fldCharType="begin"/>
            </w:r>
            <w:r>
              <w:rPr>
                <w:webHidden/>
              </w:rPr>
              <w:instrText xml:space="preserve"> PAGEREF _Toc206769826 \h </w:instrText>
            </w:r>
            <w:r>
              <w:rPr>
                <w:webHidden/>
              </w:rPr>
            </w:r>
            <w:r>
              <w:rPr>
                <w:webHidden/>
              </w:rPr>
              <w:fldChar w:fldCharType="separate"/>
            </w:r>
            <w:r>
              <w:rPr>
                <w:webHidden/>
              </w:rPr>
              <w:t>3</w:t>
            </w:r>
            <w:r>
              <w:rPr>
                <w:webHidden/>
              </w:rPr>
              <w:fldChar w:fldCharType="end"/>
            </w:r>
          </w:hyperlink>
        </w:p>
        <w:p w14:paraId="0DC02FD8" w14:textId="142D4FDD" w:rsidR="00517918" w:rsidRDefault="00517918">
          <w:pPr>
            <w:pStyle w:val="TOC2"/>
            <w:rPr>
              <w:rFonts w:asciiTheme="minorHAnsi" w:eastAsiaTheme="minorEastAsia" w:hAnsiTheme="minorHAnsi"/>
              <w:noProof/>
              <w:color w:val="auto"/>
              <w:kern w:val="2"/>
              <w:szCs w:val="24"/>
              <w14:ligatures w14:val="standardContextual"/>
            </w:rPr>
          </w:pPr>
          <w:hyperlink w:anchor="_Toc206769827" w:history="1">
            <w:r w:rsidRPr="00EC43B0">
              <w:rPr>
                <w:rStyle w:val="Hyperlink"/>
                <w:noProof/>
              </w:rPr>
              <w:t>Atualizações e Termos do DPA Aplicáveis</w:t>
            </w:r>
            <w:r>
              <w:rPr>
                <w:noProof/>
                <w:webHidden/>
              </w:rPr>
              <w:tab/>
            </w:r>
            <w:r>
              <w:rPr>
                <w:noProof/>
                <w:webHidden/>
              </w:rPr>
              <w:fldChar w:fldCharType="begin"/>
            </w:r>
            <w:r>
              <w:rPr>
                <w:noProof/>
                <w:webHidden/>
              </w:rPr>
              <w:instrText xml:space="preserve"> PAGEREF _Toc206769827 \h </w:instrText>
            </w:r>
            <w:r>
              <w:rPr>
                <w:noProof/>
                <w:webHidden/>
              </w:rPr>
            </w:r>
            <w:r>
              <w:rPr>
                <w:noProof/>
                <w:webHidden/>
              </w:rPr>
              <w:fldChar w:fldCharType="separate"/>
            </w:r>
            <w:r>
              <w:rPr>
                <w:noProof/>
                <w:webHidden/>
              </w:rPr>
              <w:t>3</w:t>
            </w:r>
            <w:r>
              <w:rPr>
                <w:noProof/>
                <w:webHidden/>
              </w:rPr>
              <w:fldChar w:fldCharType="end"/>
            </w:r>
          </w:hyperlink>
        </w:p>
        <w:p w14:paraId="20F81ECD" w14:textId="045ED725" w:rsidR="00517918" w:rsidRDefault="00517918">
          <w:pPr>
            <w:pStyle w:val="TOC2"/>
            <w:rPr>
              <w:rFonts w:asciiTheme="minorHAnsi" w:eastAsiaTheme="minorEastAsia" w:hAnsiTheme="minorHAnsi"/>
              <w:noProof/>
              <w:color w:val="auto"/>
              <w:kern w:val="2"/>
              <w:szCs w:val="24"/>
              <w14:ligatures w14:val="standardContextual"/>
            </w:rPr>
          </w:pPr>
          <w:hyperlink w:anchor="_Toc206769828" w:history="1">
            <w:r w:rsidRPr="00EC43B0">
              <w:rPr>
                <w:rStyle w:val="Hyperlink"/>
                <w:noProof/>
              </w:rPr>
              <w:t>Notificações Eletrônicas</w:t>
            </w:r>
            <w:r>
              <w:rPr>
                <w:noProof/>
                <w:webHidden/>
              </w:rPr>
              <w:tab/>
            </w:r>
            <w:r>
              <w:rPr>
                <w:noProof/>
                <w:webHidden/>
              </w:rPr>
              <w:fldChar w:fldCharType="begin"/>
            </w:r>
            <w:r>
              <w:rPr>
                <w:noProof/>
                <w:webHidden/>
              </w:rPr>
              <w:instrText xml:space="preserve"> PAGEREF _Toc206769828 \h </w:instrText>
            </w:r>
            <w:r>
              <w:rPr>
                <w:noProof/>
                <w:webHidden/>
              </w:rPr>
            </w:r>
            <w:r>
              <w:rPr>
                <w:noProof/>
                <w:webHidden/>
              </w:rPr>
              <w:fldChar w:fldCharType="separate"/>
            </w:r>
            <w:r>
              <w:rPr>
                <w:noProof/>
                <w:webHidden/>
              </w:rPr>
              <w:t>4</w:t>
            </w:r>
            <w:r>
              <w:rPr>
                <w:noProof/>
                <w:webHidden/>
              </w:rPr>
              <w:fldChar w:fldCharType="end"/>
            </w:r>
          </w:hyperlink>
        </w:p>
        <w:p w14:paraId="69C27430" w14:textId="017006F8" w:rsidR="00517918" w:rsidRDefault="00517918">
          <w:pPr>
            <w:pStyle w:val="TOC2"/>
            <w:rPr>
              <w:rFonts w:asciiTheme="minorHAnsi" w:eastAsiaTheme="minorEastAsia" w:hAnsiTheme="minorHAnsi"/>
              <w:noProof/>
              <w:color w:val="auto"/>
              <w:kern w:val="2"/>
              <w:szCs w:val="24"/>
              <w14:ligatures w14:val="standardContextual"/>
            </w:rPr>
          </w:pPr>
          <w:hyperlink w:anchor="_Toc206769829" w:history="1">
            <w:r w:rsidRPr="00EC43B0">
              <w:rPr>
                <w:rStyle w:val="Hyperlink"/>
                <w:noProof/>
              </w:rPr>
              <w:t>Versões Anteriores</w:t>
            </w:r>
            <w:r>
              <w:rPr>
                <w:noProof/>
                <w:webHidden/>
              </w:rPr>
              <w:tab/>
            </w:r>
            <w:r>
              <w:rPr>
                <w:noProof/>
                <w:webHidden/>
              </w:rPr>
              <w:fldChar w:fldCharType="begin"/>
            </w:r>
            <w:r>
              <w:rPr>
                <w:noProof/>
                <w:webHidden/>
              </w:rPr>
              <w:instrText xml:space="preserve"> PAGEREF _Toc206769829 \h </w:instrText>
            </w:r>
            <w:r>
              <w:rPr>
                <w:noProof/>
                <w:webHidden/>
              </w:rPr>
            </w:r>
            <w:r>
              <w:rPr>
                <w:noProof/>
                <w:webHidden/>
              </w:rPr>
              <w:fldChar w:fldCharType="separate"/>
            </w:r>
            <w:r>
              <w:rPr>
                <w:noProof/>
                <w:webHidden/>
              </w:rPr>
              <w:t>4</w:t>
            </w:r>
            <w:r>
              <w:rPr>
                <w:noProof/>
                <w:webHidden/>
              </w:rPr>
              <w:fldChar w:fldCharType="end"/>
            </w:r>
          </w:hyperlink>
        </w:p>
        <w:p w14:paraId="63F04DD8" w14:textId="34BDF734" w:rsidR="00517918" w:rsidRDefault="00517918">
          <w:pPr>
            <w:pStyle w:val="TOC1"/>
            <w:rPr>
              <w:rFonts w:asciiTheme="minorHAnsi" w:eastAsiaTheme="minorEastAsia" w:hAnsiTheme="minorHAnsi"/>
              <w:color w:val="auto"/>
              <w:kern w:val="2"/>
              <w:szCs w:val="24"/>
              <w14:ligatures w14:val="standardContextual"/>
            </w:rPr>
          </w:pPr>
          <w:hyperlink w:anchor="_Toc206769830" w:history="1">
            <w:r w:rsidRPr="00EC43B0">
              <w:rPr>
                <w:rStyle w:val="Hyperlink"/>
              </w:rPr>
              <w:t>Definições</w:t>
            </w:r>
            <w:r>
              <w:rPr>
                <w:webHidden/>
              </w:rPr>
              <w:tab/>
            </w:r>
            <w:r>
              <w:rPr>
                <w:webHidden/>
              </w:rPr>
              <w:fldChar w:fldCharType="begin"/>
            </w:r>
            <w:r>
              <w:rPr>
                <w:webHidden/>
              </w:rPr>
              <w:instrText xml:space="preserve"> PAGEREF _Toc206769830 \h </w:instrText>
            </w:r>
            <w:r>
              <w:rPr>
                <w:webHidden/>
              </w:rPr>
            </w:r>
            <w:r>
              <w:rPr>
                <w:webHidden/>
              </w:rPr>
              <w:fldChar w:fldCharType="separate"/>
            </w:r>
            <w:r>
              <w:rPr>
                <w:webHidden/>
              </w:rPr>
              <w:t>5</w:t>
            </w:r>
            <w:r>
              <w:rPr>
                <w:webHidden/>
              </w:rPr>
              <w:fldChar w:fldCharType="end"/>
            </w:r>
          </w:hyperlink>
        </w:p>
        <w:p w14:paraId="14E753B4" w14:textId="6F498B3B" w:rsidR="00517918" w:rsidRDefault="00517918">
          <w:pPr>
            <w:pStyle w:val="TOC1"/>
            <w:rPr>
              <w:rFonts w:asciiTheme="minorHAnsi" w:eastAsiaTheme="minorEastAsia" w:hAnsiTheme="minorHAnsi"/>
              <w:color w:val="auto"/>
              <w:kern w:val="2"/>
              <w:szCs w:val="24"/>
              <w14:ligatures w14:val="standardContextual"/>
            </w:rPr>
          </w:pPr>
          <w:hyperlink w:anchor="_Toc206769831" w:history="1">
            <w:r w:rsidRPr="00EC43B0">
              <w:rPr>
                <w:rStyle w:val="Hyperlink"/>
              </w:rPr>
              <w:t>Termos Gerais</w:t>
            </w:r>
            <w:r>
              <w:rPr>
                <w:webHidden/>
              </w:rPr>
              <w:tab/>
            </w:r>
            <w:r>
              <w:rPr>
                <w:webHidden/>
              </w:rPr>
              <w:fldChar w:fldCharType="begin"/>
            </w:r>
            <w:r>
              <w:rPr>
                <w:webHidden/>
              </w:rPr>
              <w:instrText xml:space="preserve"> PAGEREF _Toc206769831 \h </w:instrText>
            </w:r>
            <w:r>
              <w:rPr>
                <w:webHidden/>
              </w:rPr>
            </w:r>
            <w:r>
              <w:rPr>
                <w:webHidden/>
              </w:rPr>
              <w:fldChar w:fldCharType="separate"/>
            </w:r>
            <w:r>
              <w:rPr>
                <w:webHidden/>
              </w:rPr>
              <w:t>7</w:t>
            </w:r>
            <w:r>
              <w:rPr>
                <w:webHidden/>
              </w:rPr>
              <w:fldChar w:fldCharType="end"/>
            </w:r>
          </w:hyperlink>
        </w:p>
        <w:p w14:paraId="0982DA04" w14:textId="0DCF25D5" w:rsidR="00517918" w:rsidRDefault="00517918">
          <w:pPr>
            <w:pStyle w:val="TOC2"/>
            <w:rPr>
              <w:rFonts w:asciiTheme="minorHAnsi" w:eastAsiaTheme="minorEastAsia" w:hAnsiTheme="minorHAnsi"/>
              <w:noProof/>
              <w:color w:val="auto"/>
              <w:kern w:val="2"/>
              <w:szCs w:val="24"/>
              <w14:ligatures w14:val="standardContextual"/>
            </w:rPr>
          </w:pPr>
          <w:hyperlink w:anchor="_Toc206769832" w:history="1">
            <w:r w:rsidRPr="00EC43B0">
              <w:rPr>
                <w:rStyle w:val="Hyperlink"/>
                <w:noProof/>
              </w:rPr>
              <w:t>Cumprimento das Leis</w:t>
            </w:r>
            <w:r>
              <w:rPr>
                <w:noProof/>
                <w:webHidden/>
              </w:rPr>
              <w:tab/>
            </w:r>
            <w:r>
              <w:rPr>
                <w:noProof/>
                <w:webHidden/>
              </w:rPr>
              <w:fldChar w:fldCharType="begin"/>
            </w:r>
            <w:r>
              <w:rPr>
                <w:noProof/>
                <w:webHidden/>
              </w:rPr>
              <w:instrText xml:space="preserve"> PAGEREF _Toc206769832 \h </w:instrText>
            </w:r>
            <w:r>
              <w:rPr>
                <w:noProof/>
                <w:webHidden/>
              </w:rPr>
            </w:r>
            <w:r>
              <w:rPr>
                <w:noProof/>
                <w:webHidden/>
              </w:rPr>
              <w:fldChar w:fldCharType="separate"/>
            </w:r>
            <w:r>
              <w:rPr>
                <w:noProof/>
                <w:webHidden/>
              </w:rPr>
              <w:t>7</w:t>
            </w:r>
            <w:r>
              <w:rPr>
                <w:noProof/>
                <w:webHidden/>
              </w:rPr>
              <w:fldChar w:fldCharType="end"/>
            </w:r>
          </w:hyperlink>
        </w:p>
        <w:p w14:paraId="7BF272B6" w14:textId="7B788E78" w:rsidR="00517918" w:rsidRDefault="00517918">
          <w:pPr>
            <w:pStyle w:val="TOC1"/>
            <w:rPr>
              <w:rFonts w:asciiTheme="minorHAnsi" w:eastAsiaTheme="minorEastAsia" w:hAnsiTheme="minorHAnsi"/>
              <w:color w:val="auto"/>
              <w:kern w:val="2"/>
              <w:szCs w:val="24"/>
              <w14:ligatures w14:val="standardContextual"/>
            </w:rPr>
          </w:pPr>
          <w:hyperlink w:anchor="_Toc206769833" w:history="1">
            <w:r w:rsidRPr="00EC43B0">
              <w:rPr>
                <w:rStyle w:val="Hyperlink"/>
              </w:rPr>
              <w:t>Termos de Proteção de Dados</w:t>
            </w:r>
            <w:r>
              <w:rPr>
                <w:webHidden/>
              </w:rPr>
              <w:tab/>
            </w:r>
            <w:r>
              <w:rPr>
                <w:webHidden/>
              </w:rPr>
              <w:fldChar w:fldCharType="begin"/>
            </w:r>
            <w:r>
              <w:rPr>
                <w:webHidden/>
              </w:rPr>
              <w:instrText xml:space="preserve"> PAGEREF _Toc206769833 \h </w:instrText>
            </w:r>
            <w:r>
              <w:rPr>
                <w:webHidden/>
              </w:rPr>
            </w:r>
            <w:r>
              <w:rPr>
                <w:webHidden/>
              </w:rPr>
              <w:fldChar w:fldCharType="separate"/>
            </w:r>
            <w:r>
              <w:rPr>
                <w:webHidden/>
              </w:rPr>
              <w:t>8</w:t>
            </w:r>
            <w:r>
              <w:rPr>
                <w:webHidden/>
              </w:rPr>
              <w:fldChar w:fldCharType="end"/>
            </w:r>
          </w:hyperlink>
        </w:p>
        <w:p w14:paraId="1F27B737" w14:textId="708B6F1E" w:rsidR="00517918" w:rsidRDefault="00517918">
          <w:pPr>
            <w:pStyle w:val="TOC2"/>
            <w:rPr>
              <w:rFonts w:asciiTheme="minorHAnsi" w:eastAsiaTheme="minorEastAsia" w:hAnsiTheme="minorHAnsi"/>
              <w:noProof/>
              <w:color w:val="auto"/>
              <w:kern w:val="2"/>
              <w:szCs w:val="24"/>
              <w14:ligatures w14:val="standardContextual"/>
            </w:rPr>
          </w:pPr>
          <w:hyperlink w:anchor="_Toc206769834" w:history="1">
            <w:r w:rsidRPr="00EC43B0">
              <w:rPr>
                <w:rStyle w:val="Hyperlink"/>
                <w:noProof/>
              </w:rPr>
              <w:t>Escopo</w:t>
            </w:r>
            <w:r>
              <w:rPr>
                <w:noProof/>
                <w:webHidden/>
              </w:rPr>
              <w:tab/>
            </w:r>
            <w:r>
              <w:rPr>
                <w:noProof/>
                <w:webHidden/>
              </w:rPr>
              <w:fldChar w:fldCharType="begin"/>
            </w:r>
            <w:r>
              <w:rPr>
                <w:noProof/>
                <w:webHidden/>
              </w:rPr>
              <w:instrText xml:space="preserve"> PAGEREF _Toc206769834 \h </w:instrText>
            </w:r>
            <w:r>
              <w:rPr>
                <w:noProof/>
                <w:webHidden/>
              </w:rPr>
            </w:r>
            <w:r>
              <w:rPr>
                <w:noProof/>
                <w:webHidden/>
              </w:rPr>
              <w:fldChar w:fldCharType="separate"/>
            </w:r>
            <w:r>
              <w:rPr>
                <w:noProof/>
                <w:webHidden/>
              </w:rPr>
              <w:t>8</w:t>
            </w:r>
            <w:r>
              <w:rPr>
                <w:noProof/>
                <w:webHidden/>
              </w:rPr>
              <w:fldChar w:fldCharType="end"/>
            </w:r>
          </w:hyperlink>
        </w:p>
        <w:p w14:paraId="51AC7FA3" w14:textId="24B68F08" w:rsidR="00517918" w:rsidRDefault="00517918">
          <w:pPr>
            <w:pStyle w:val="TOC2"/>
            <w:rPr>
              <w:rFonts w:asciiTheme="minorHAnsi" w:eastAsiaTheme="minorEastAsia" w:hAnsiTheme="minorHAnsi"/>
              <w:noProof/>
              <w:color w:val="auto"/>
              <w:kern w:val="2"/>
              <w:szCs w:val="24"/>
              <w14:ligatures w14:val="standardContextual"/>
            </w:rPr>
          </w:pPr>
          <w:hyperlink w:anchor="_Toc206769835" w:history="1">
            <w:r w:rsidRPr="00EC43B0">
              <w:rPr>
                <w:rStyle w:val="Hyperlink"/>
                <w:noProof/>
              </w:rPr>
              <w:t>Natureza do Processamento de Dados; Propriedade</w:t>
            </w:r>
            <w:r>
              <w:rPr>
                <w:noProof/>
                <w:webHidden/>
              </w:rPr>
              <w:tab/>
            </w:r>
            <w:r>
              <w:rPr>
                <w:noProof/>
                <w:webHidden/>
              </w:rPr>
              <w:fldChar w:fldCharType="begin"/>
            </w:r>
            <w:r>
              <w:rPr>
                <w:noProof/>
                <w:webHidden/>
              </w:rPr>
              <w:instrText xml:space="preserve"> PAGEREF _Toc206769835 \h </w:instrText>
            </w:r>
            <w:r>
              <w:rPr>
                <w:noProof/>
                <w:webHidden/>
              </w:rPr>
            </w:r>
            <w:r>
              <w:rPr>
                <w:noProof/>
                <w:webHidden/>
              </w:rPr>
              <w:fldChar w:fldCharType="separate"/>
            </w:r>
            <w:r>
              <w:rPr>
                <w:noProof/>
                <w:webHidden/>
              </w:rPr>
              <w:t>8</w:t>
            </w:r>
            <w:r>
              <w:rPr>
                <w:noProof/>
                <w:webHidden/>
              </w:rPr>
              <w:fldChar w:fldCharType="end"/>
            </w:r>
          </w:hyperlink>
        </w:p>
        <w:p w14:paraId="61A97511" w14:textId="4BEA6E20" w:rsidR="00517918" w:rsidRDefault="00517918">
          <w:pPr>
            <w:pStyle w:val="TOC2"/>
            <w:rPr>
              <w:rFonts w:asciiTheme="minorHAnsi" w:eastAsiaTheme="minorEastAsia" w:hAnsiTheme="minorHAnsi"/>
              <w:noProof/>
              <w:color w:val="auto"/>
              <w:kern w:val="2"/>
              <w:szCs w:val="24"/>
              <w14:ligatures w14:val="standardContextual"/>
            </w:rPr>
          </w:pPr>
          <w:hyperlink w:anchor="_Toc206769836" w:history="1">
            <w:r w:rsidRPr="00EC43B0">
              <w:rPr>
                <w:rStyle w:val="Hyperlink"/>
                <w:noProof/>
              </w:rPr>
              <w:t>Divulgação de Dados Processados.</w:t>
            </w:r>
            <w:r>
              <w:rPr>
                <w:noProof/>
                <w:webHidden/>
              </w:rPr>
              <w:tab/>
            </w:r>
            <w:r>
              <w:rPr>
                <w:noProof/>
                <w:webHidden/>
              </w:rPr>
              <w:fldChar w:fldCharType="begin"/>
            </w:r>
            <w:r>
              <w:rPr>
                <w:noProof/>
                <w:webHidden/>
              </w:rPr>
              <w:instrText xml:space="preserve"> PAGEREF _Toc206769836 \h </w:instrText>
            </w:r>
            <w:r>
              <w:rPr>
                <w:noProof/>
                <w:webHidden/>
              </w:rPr>
            </w:r>
            <w:r>
              <w:rPr>
                <w:noProof/>
                <w:webHidden/>
              </w:rPr>
              <w:fldChar w:fldCharType="separate"/>
            </w:r>
            <w:r>
              <w:rPr>
                <w:noProof/>
                <w:webHidden/>
              </w:rPr>
              <w:t>10</w:t>
            </w:r>
            <w:r>
              <w:rPr>
                <w:noProof/>
                <w:webHidden/>
              </w:rPr>
              <w:fldChar w:fldCharType="end"/>
            </w:r>
          </w:hyperlink>
        </w:p>
        <w:p w14:paraId="3CFCF9BF" w14:textId="5090C74A" w:rsidR="00517918" w:rsidRDefault="00517918">
          <w:pPr>
            <w:pStyle w:val="TOC2"/>
            <w:rPr>
              <w:rFonts w:asciiTheme="minorHAnsi" w:eastAsiaTheme="minorEastAsia" w:hAnsiTheme="minorHAnsi"/>
              <w:noProof/>
              <w:color w:val="auto"/>
              <w:kern w:val="2"/>
              <w:szCs w:val="24"/>
              <w14:ligatures w14:val="standardContextual"/>
            </w:rPr>
          </w:pPr>
          <w:hyperlink w:anchor="_Toc206769837" w:history="1">
            <w:r w:rsidRPr="00EC43B0">
              <w:rPr>
                <w:rStyle w:val="Hyperlink"/>
                <w:noProof/>
              </w:rPr>
              <w:t>Processamento de Dados Pessoais; GDPR</w:t>
            </w:r>
            <w:r>
              <w:rPr>
                <w:noProof/>
                <w:webHidden/>
              </w:rPr>
              <w:tab/>
            </w:r>
            <w:r>
              <w:rPr>
                <w:noProof/>
                <w:webHidden/>
              </w:rPr>
              <w:fldChar w:fldCharType="begin"/>
            </w:r>
            <w:r>
              <w:rPr>
                <w:noProof/>
                <w:webHidden/>
              </w:rPr>
              <w:instrText xml:space="preserve"> PAGEREF _Toc206769837 \h </w:instrText>
            </w:r>
            <w:r>
              <w:rPr>
                <w:noProof/>
                <w:webHidden/>
              </w:rPr>
            </w:r>
            <w:r>
              <w:rPr>
                <w:noProof/>
                <w:webHidden/>
              </w:rPr>
              <w:fldChar w:fldCharType="separate"/>
            </w:r>
            <w:r>
              <w:rPr>
                <w:noProof/>
                <w:webHidden/>
              </w:rPr>
              <w:t>11</w:t>
            </w:r>
            <w:r>
              <w:rPr>
                <w:noProof/>
                <w:webHidden/>
              </w:rPr>
              <w:fldChar w:fldCharType="end"/>
            </w:r>
          </w:hyperlink>
        </w:p>
        <w:p w14:paraId="5005F5CB" w14:textId="1D3783B6" w:rsidR="00517918" w:rsidRDefault="00517918">
          <w:pPr>
            <w:pStyle w:val="TOC2"/>
            <w:rPr>
              <w:rFonts w:asciiTheme="minorHAnsi" w:eastAsiaTheme="minorEastAsia" w:hAnsiTheme="minorHAnsi"/>
              <w:noProof/>
              <w:color w:val="auto"/>
              <w:kern w:val="2"/>
              <w:szCs w:val="24"/>
              <w14:ligatures w14:val="standardContextual"/>
            </w:rPr>
          </w:pPr>
          <w:hyperlink w:anchor="_Toc206769838" w:history="1">
            <w:r w:rsidRPr="00EC43B0">
              <w:rPr>
                <w:rStyle w:val="Hyperlink"/>
                <w:noProof/>
              </w:rPr>
              <w:t>Segurança de Dados</w:t>
            </w:r>
            <w:r>
              <w:rPr>
                <w:noProof/>
                <w:webHidden/>
              </w:rPr>
              <w:tab/>
            </w:r>
            <w:r>
              <w:rPr>
                <w:noProof/>
                <w:webHidden/>
              </w:rPr>
              <w:fldChar w:fldCharType="begin"/>
            </w:r>
            <w:r>
              <w:rPr>
                <w:noProof/>
                <w:webHidden/>
              </w:rPr>
              <w:instrText xml:space="preserve"> PAGEREF _Toc206769838 \h </w:instrText>
            </w:r>
            <w:r>
              <w:rPr>
                <w:noProof/>
                <w:webHidden/>
              </w:rPr>
            </w:r>
            <w:r>
              <w:rPr>
                <w:noProof/>
                <w:webHidden/>
              </w:rPr>
              <w:fldChar w:fldCharType="separate"/>
            </w:r>
            <w:r>
              <w:rPr>
                <w:noProof/>
                <w:webHidden/>
              </w:rPr>
              <w:t>14</w:t>
            </w:r>
            <w:r>
              <w:rPr>
                <w:noProof/>
                <w:webHidden/>
              </w:rPr>
              <w:fldChar w:fldCharType="end"/>
            </w:r>
          </w:hyperlink>
        </w:p>
        <w:p w14:paraId="0FB34BAF" w14:textId="11CC1ECE" w:rsidR="00517918" w:rsidRDefault="00517918">
          <w:pPr>
            <w:pStyle w:val="TOC2"/>
            <w:rPr>
              <w:rFonts w:asciiTheme="minorHAnsi" w:eastAsiaTheme="minorEastAsia" w:hAnsiTheme="minorHAnsi"/>
              <w:noProof/>
              <w:color w:val="auto"/>
              <w:kern w:val="2"/>
              <w:szCs w:val="24"/>
              <w14:ligatures w14:val="standardContextual"/>
            </w:rPr>
          </w:pPr>
          <w:hyperlink w:anchor="_Toc206769839" w:history="1">
            <w:r w:rsidRPr="00EC43B0">
              <w:rPr>
                <w:rStyle w:val="Hyperlink"/>
                <w:noProof/>
              </w:rPr>
              <w:t>Notificação de Incidentes de Segurança</w:t>
            </w:r>
            <w:r>
              <w:rPr>
                <w:noProof/>
                <w:webHidden/>
              </w:rPr>
              <w:tab/>
            </w:r>
            <w:r>
              <w:rPr>
                <w:noProof/>
                <w:webHidden/>
              </w:rPr>
              <w:fldChar w:fldCharType="begin"/>
            </w:r>
            <w:r>
              <w:rPr>
                <w:noProof/>
                <w:webHidden/>
              </w:rPr>
              <w:instrText xml:space="preserve"> PAGEREF _Toc206769839 \h </w:instrText>
            </w:r>
            <w:r>
              <w:rPr>
                <w:noProof/>
                <w:webHidden/>
              </w:rPr>
            </w:r>
            <w:r>
              <w:rPr>
                <w:noProof/>
                <w:webHidden/>
              </w:rPr>
              <w:fldChar w:fldCharType="separate"/>
            </w:r>
            <w:r>
              <w:rPr>
                <w:noProof/>
                <w:webHidden/>
              </w:rPr>
              <w:t>17</w:t>
            </w:r>
            <w:r>
              <w:rPr>
                <w:noProof/>
                <w:webHidden/>
              </w:rPr>
              <w:fldChar w:fldCharType="end"/>
            </w:r>
          </w:hyperlink>
        </w:p>
        <w:p w14:paraId="6C6B315E" w14:textId="02833E64" w:rsidR="00517918" w:rsidRDefault="00517918">
          <w:pPr>
            <w:pStyle w:val="TOC2"/>
            <w:rPr>
              <w:rFonts w:asciiTheme="minorHAnsi" w:eastAsiaTheme="minorEastAsia" w:hAnsiTheme="minorHAnsi"/>
              <w:noProof/>
              <w:color w:val="auto"/>
              <w:kern w:val="2"/>
              <w:szCs w:val="24"/>
              <w14:ligatures w14:val="standardContextual"/>
            </w:rPr>
          </w:pPr>
          <w:hyperlink w:anchor="_Toc206769840" w:history="1">
            <w:r w:rsidRPr="00EC43B0">
              <w:rPr>
                <w:rStyle w:val="Hyperlink"/>
                <w:noProof/>
              </w:rPr>
              <w:t>Localização e Transferências de /Dados</w:t>
            </w:r>
            <w:r>
              <w:rPr>
                <w:noProof/>
                <w:webHidden/>
              </w:rPr>
              <w:tab/>
            </w:r>
            <w:r>
              <w:rPr>
                <w:noProof/>
                <w:webHidden/>
              </w:rPr>
              <w:fldChar w:fldCharType="begin"/>
            </w:r>
            <w:r>
              <w:rPr>
                <w:noProof/>
                <w:webHidden/>
              </w:rPr>
              <w:instrText xml:space="preserve"> PAGEREF _Toc206769840 \h </w:instrText>
            </w:r>
            <w:r>
              <w:rPr>
                <w:noProof/>
                <w:webHidden/>
              </w:rPr>
            </w:r>
            <w:r>
              <w:rPr>
                <w:noProof/>
                <w:webHidden/>
              </w:rPr>
              <w:fldChar w:fldCharType="separate"/>
            </w:r>
            <w:r>
              <w:rPr>
                <w:noProof/>
                <w:webHidden/>
              </w:rPr>
              <w:t>18</w:t>
            </w:r>
            <w:r>
              <w:rPr>
                <w:noProof/>
                <w:webHidden/>
              </w:rPr>
              <w:fldChar w:fldCharType="end"/>
            </w:r>
          </w:hyperlink>
        </w:p>
        <w:p w14:paraId="6751D736" w14:textId="2CFDD46E" w:rsidR="00517918" w:rsidRDefault="00517918">
          <w:pPr>
            <w:pStyle w:val="TOC2"/>
            <w:rPr>
              <w:rFonts w:asciiTheme="minorHAnsi" w:eastAsiaTheme="minorEastAsia" w:hAnsiTheme="minorHAnsi"/>
              <w:noProof/>
              <w:color w:val="auto"/>
              <w:kern w:val="2"/>
              <w:szCs w:val="24"/>
              <w14:ligatures w14:val="standardContextual"/>
            </w:rPr>
          </w:pPr>
          <w:hyperlink w:anchor="_Toc206769841" w:history="1">
            <w:r w:rsidRPr="00EC43B0">
              <w:rPr>
                <w:rStyle w:val="Hyperlink"/>
                <w:noProof/>
              </w:rPr>
              <w:t>Retenção e Exclusão de Dados</w:t>
            </w:r>
            <w:r>
              <w:rPr>
                <w:noProof/>
                <w:webHidden/>
              </w:rPr>
              <w:tab/>
            </w:r>
            <w:r>
              <w:rPr>
                <w:noProof/>
                <w:webHidden/>
              </w:rPr>
              <w:fldChar w:fldCharType="begin"/>
            </w:r>
            <w:r>
              <w:rPr>
                <w:noProof/>
                <w:webHidden/>
              </w:rPr>
              <w:instrText xml:space="preserve"> PAGEREF _Toc206769841 \h </w:instrText>
            </w:r>
            <w:r>
              <w:rPr>
                <w:noProof/>
                <w:webHidden/>
              </w:rPr>
            </w:r>
            <w:r>
              <w:rPr>
                <w:noProof/>
                <w:webHidden/>
              </w:rPr>
              <w:fldChar w:fldCharType="separate"/>
            </w:r>
            <w:r>
              <w:rPr>
                <w:noProof/>
                <w:webHidden/>
              </w:rPr>
              <w:t>19</w:t>
            </w:r>
            <w:r>
              <w:rPr>
                <w:noProof/>
                <w:webHidden/>
              </w:rPr>
              <w:fldChar w:fldCharType="end"/>
            </w:r>
          </w:hyperlink>
        </w:p>
        <w:p w14:paraId="49BA1A65" w14:textId="31EAFA0C" w:rsidR="00517918" w:rsidRDefault="00517918">
          <w:pPr>
            <w:pStyle w:val="TOC2"/>
            <w:rPr>
              <w:rFonts w:asciiTheme="minorHAnsi" w:eastAsiaTheme="minorEastAsia" w:hAnsiTheme="minorHAnsi"/>
              <w:noProof/>
              <w:color w:val="auto"/>
              <w:kern w:val="2"/>
              <w:szCs w:val="24"/>
              <w14:ligatures w14:val="standardContextual"/>
            </w:rPr>
          </w:pPr>
          <w:hyperlink w:anchor="_Toc206769842" w:history="1">
            <w:r w:rsidRPr="00EC43B0">
              <w:rPr>
                <w:rStyle w:val="Hyperlink"/>
                <w:noProof/>
                <w:lang w:val="pt-BR"/>
              </w:rPr>
              <w:t>Lei de Dados da UE</w:t>
            </w:r>
            <w:r>
              <w:rPr>
                <w:noProof/>
                <w:webHidden/>
              </w:rPr>
              <w:tab/>
            </w:r>
            <w:r>
              <w:rPr>
                <w:noProof/>
                <w:webHidden/>
              </w:rPr>
              <w:fldChar w:fldCharType="begin"/>
            </w:r>
            <w:r>
              <w:rPr>
                <w:noProof/>
                <w:webHidden/>
              </w:rPr>
              <w:instrText xml:space="preserve"> PAGEREF _Toc206769842 \h </w:instrText>
            </w:r>
            <w:r>
              <w:rPr>
                <w:noProof/>
                <w:webHidden/>
              </w:rPr>
            </w:r>
            <w:r>
              <w:rPr>
                <w:noProof/>
                <w:webHidden/>
              </w:rPr>
              <w:fldChar w:fldCharType="separate"/>
            </w:r>
            <w:r>
              <w:rPr>
                <w:noProof/>
                <w:webHidden/>
              </w:rPr>
              <w:t>20</w:t>
            </w:r>
            <w:r>
              <w:rPr>
                <w:noProof/>
                <w:webHidden/>
              </w:rPr>
              <w:fldChar w:fldCharType="end"/>
            </w:r>
          </w:hyperlink>
        </w:p>
        <w:p w14:paraId="03935E20" w14:textId="4A43FA6E" w:rsidR="00517918" w:rsidRDefault="00517918">
          <w:pPr>
            <w:pStyle w:val="TOC2"/>
            <w:rPr>
              <w:rFonts w:asciiTheme="minorHAnsi" w:eastAsiaTheme="minorEastAsia" w:hAnsiTheme="minorHAnsi"/>
              <w:noProof/>
              <w:color w:val="auto"/>
              <w:kern w:val="2"/>
              <w:szCs w:val="24"/>
              <w14:ligatures w14:val="standardContextual"/>
            </w:rPr>
          </w:pPr>
          <w:hyperlink w:anchor="_Toc206769843" w:history="1">
            <w:r w:rsidRPr="00EC43B0">
              <w:rPr>
                <w:rStyle w:val="Hyperlink"/>
                <w:noProof/>
              </w:rPr>
              <w:t>Compromisso de Confidencialidade do Processador</w:t>
            </w:r>
            <w:r>
              <w:rPr>
                <w:noProof/>
                <w:webHidden/>
              </w:rPr>
              <w:tab/>
            </w:r>
            <w:r>
              <w:rPr>
                <w:noProof/>
                <w:webHidden/>
              </w:rPr>
              <w:fldChar w:fldCharType="begin"/>
            </w:r>
            <w:r>
              <w:rPr>
                <w:noProof/>
                <w:webHidden/>
              </w:rPr>
              <w:instrText xml:space="preserve"> PAGEREF _Toc206769843 \h </w:instrText>
            </w:r>
            <w:r>
              <w:rPr>
                <w:noProof/>
                <w:webHidden/>
              </w:rPr>
            </w:r>
            <w:r>
              <w:rPr>
                <w:noProof/>
                <w:webHidden/>
              </w:rPr>
              <w:fldChar w:fldCharType="separate"/>
            </w:r>
            <w:r>
              <w:rPr>
                <w:noProof/>
                <w:webHidden/>
              </w:rPr>
              <w:t>20</w:t>
            </w:r>
            <w:r>
              <w:rPr>
                <w:noProof/>
                <w:webHidden/>
              </w:rPr>
              <w:fldChar w:fldCharType="end"/>
            </w:r>
          </w:hyperlink>
        </w:p>
        <w:p w14:paraId="478EA566" w14:textId="52D04740" w:rsidR="00517918" w:rsidRDefault="00517918">
          <w:pPr>
            <w:pStyle w:val="TOC2"/>
            <w:rPr>
              <w:rFonts w:asciiTheme="minorHAnsi" w:eastAsiaTheme="minorEastAsia" w:hAnsiTheme="minorHAnsi"/>
              <w:noProof/>
              <w:color w:val="auto"/>
              <w:kern w:val="2"/>
              <w:szCs w:val="24"/>
              <w14:ligatures w14:val="standardContextual"/>
            </w:rPr>
          </w:pPr>
          <w:hyperlink w:anchor="_Toc206769844" w:history="1">
            <w:r w:rsidRPr="00EC43B0">
              <w:rPr>
                <w:rStyle w:val="Hyperlink"/>
                <w:noProof/>
              </w:rPr>
              <w:t>Notificações e Controles sobre o uso de Subprocessadores</w:t>
            </w:r>
            <w:r>
              <w:rPr>
                <w:noProof/>
                <w:webHidden/>
              </w:rPr>
              <w:tab/>
            </w:r>
            <w:r>
              <w:rPr>
                <w:noProof/>
                <w:webHidden/>
              </w:rPr>
              <w:fldChar w:fldCharType="begin"/>
            </w:r>
            <w:r>
              <w:rPr>
                <w:noProof/>
                <w:webHidden/>
              </w:rPr>
              <w:instrText xml:space="preserve"> PAGEREF _Toc206769844 \h </w:instrText>
            </w:r>
            <w:r>
              <w:rPr>
                <w:noProof/>
                <w:webHidden/>
              </w:rPr>
            </w:r>
            <w:r>
              <w:rPr>
                <w:noProof/>
                <w:webHidden/>
              </w:rPr>
              <w:fldChar w:fldCharType="separate"/>
            </w:r>
            <w:r>
              <w:rPr>
                <w:noProof/>
                <w:webHidden/>
              </w:rPr>
              <w:t>21</w:t>
            </w:r>
            <w:r>
              <w:rPr>
                <w:noProof/>
                <w:webHidden/>
              </w:rPr>
              <w:fldChar w:fldCharType="end"/>
            </w:r>
          </w:hyperlink>
        </w:p>
        <w:p w14:paraId="466C279A" w14:textId="0A184E38" w:rsidR="00517918" w:rsidRDefault="00517918">
          <w:pPr>
            <w:pStyle w:val="TOC2"/>
            <w:rPr>
              <w:rFonts w:asciiTheme="minorHAnsi" w:eastAsiaTheme="minorEastAsia" w:hAnsiTheme="minorHAnsi"/>
              <w:noProof/>
              <w:color w:val="auto"/>
              <w:kern w:val="2"/>
              <w:szCs w:val="24"/>
              <w14:ligatures w14:val="standardContextual"/>
            </w:rPr>
          </w:pPr>
          <w:hyperlink w:anchor="_Toc206769845" w:history="1">
            <w:r w:rsidRPr="00EC43B0">
              <w:rPr>
                <w:rStyle w:val="Hyperlink"/>
                <w:noProof/>
              </w:rPr>
              <w:t>Visualizações</w:t>
            </w:r>
            <w:r>
              <w:rPr>
                <w:noProof/>
                <w:webHidden/>
              </w:rPr>
              <w:tab/>
            </w:r>
            <w:r>
              <w:rPr>
                <w:noProof/>
                <w:webHidden/>
              </w:rPr>
              <w:fldChar w:fldCharType="begin"/>
            </w:r>
            <w:r>
              <w:rPr>
                <w:noProof/>
                <w:webHidden/>
              </w:rPr>
              <w:instrText xml:space="preserve"> PAGEREF _Toc206769845 \h </w:instrText>
            </w:r>
            <w:r>
              <w:rPr>
                <w:noProof/>
                <w:webHidden/>
              </w:rPr>
            </w:r>
            <w:r>
              <w:rPr>
                <w:noProof/>
                <w:webHidden/>
              </w:rPr>
              <w:fldChar w:fldCharType="separate"/>
            </w:r>
            <w:r>
              <w:rPr>
                <w:noProof/>
                <w:webHidden/>
              </w:rPr>
              <w:t>22</w:t>
            </w:r>
            <w:r>
              <w:rPr>
                <w:noProof/>
                <w:webHidden/>
              </w:rPr>
              <w:fldChar w:fldCharType="end"/>
            </w:r>
          </w:hyperlink>
        </w:p>
        <w:p w14:paraId="3E3807DA" w14:textId="26B3C2E4" w:rsidR="00517918" w:rsidRDefault="00517918">
          <w:pPr>
            <w:pStyle w:val="TOC2"/>
            <w:rPr>
              <w:rFonts w:asciiTheme="minorHAnsi" w:eastAsiaTheme="minorEastAsia" w:hAnsiTheme="minorHAnsi"/>
              <w:noProof/>
              <w:color w:val="auto"/>
              <w:kern w:val="2"/>
              <w:szCs w:val="24"/>
              <w14:ligatures w14:val="standardContextual"/>
            </w:rPr>
          </w:pPr>
          <w:hyperlink w:anchor="_Toc206769846" w:history="1">
            <w:r w:rsidRPr="00EC43B0">
              <w:rPr>
                <w:rStyle w:val="Hyperlink"/>
                <w:noProof/>
              </w:rPr>
              <w:t>Instituições Educacionais</w:t>
            </w:r>
            <w:r>
              <w:rPr>
                <w:noProof/>
                <w:webHidden/>
              </w:rPr>
              <w:tab/>
            </w:r>
            <w:r>
              <w:rPr>
                <w:noProof/>
                <w:webHidden/>
              </w:rPr>
              <w:fldChar w:fldCharType="begin"/>
            </w:r>
            <w:r>
              <w:rPr>
                <w:noProof/>
                <w:webHidden/>
              </w:rPr>
              <w:instrText xml:space="preserve"> PAGEREF _Toc206769846 \h </w:instrText>
            </w:r>
            <w:r>
              <w:rPr>
                <w:noProof/>
                <w:webHidden/>
              </w:rPr>
            </w:r>
            <w:r>
              <w:rPr>
                <w:noProof/>
                <w:webHidden/>
              </w:rPr>
              <w:fldChar w:fldCharType="separate"/>
            </w:r>
            <w:r>
              <w:rPr>
                <w:noProof/>
                <w:webHidden/>
              </w:rPr>
              <w:t>23</w:t>
            </w:r>
            <w:r>
              <w:rPr>
                <w:noProof/>
                <w:webHidden/>
              </w:rPr>
              <w:fldChar w:fldCharType="end"/>
            </w:r>
          </w:hyperlink>
        </w:p>
        <w:p w14:paraId="069205EC" w14:textId="497022FD" w:rsidR="00517918" w:rsidRDefault="00517918">
          <w:pPr>
            <w:pStyle w:val="TOC2"/>
            <w:rPr>
              <w:rFonts w:asciiTheme="minorHAnsi" w:eastAsiaTheme="minorEastAsia" w:hAnsiTheme="minorHAnsi"/>
              <w:noProof/>
              <w:color w:val="auto"/>
              <w:kern w:val="2"/>
              <w:szCs w:val="24"/>
              <w14:ligatures w14:val="standardContextual"/>
            </w:rPr>
          </w:pPr>
          <w:hyperlink w:anchor="_Toc206769847" w:history="1">
            <w:r w:rsidRPr="00EC43B0">
              <w:rPr>
                <w:rStyle w:val="Hyperlink"/>
                <w:noProof/>
              </w:rPr>
              <w:t>Contrato do Cliente do CJIS</w:t>
            </w:r>
            <w:r>
              <w:rPr>
                <w:noProof/>
                <w:webHidden/>
              </w:rPr>
              <w:tab/>
            </w:r>
            <w:r>
              <w:rPr>
                <w:noProof/>
                <w:webHidden/>
              </w:rPr>
              <w:fldChar w:fldCharType="begin"/>
            </w:r>
            <w:r>
              <w:rPr>
                <w:noProof/>
                <w:webHidden/>
              </w:rPr>
              <w:instrText xml:space="preserve"> PAGEREF _Toc206769847 \h </w:instrText>
            </w:r>
            <w:r>
              <w:rPr>
                <w:noProof/>
                <w:webHidden/>
              </w:rPr>
            </w:r>
            <w:r>
              <w:rPr>
                <w:noProof/>
                <w:webHidden/>
              </w:rPr>
              <w:fldChar w:fldCharType="separate"/>
            </w:r>
            <w:r>
              <w:rPr>
                <w:noProof/>
                <w:webHidden/>
              </w:rPr>
              <w:t>23</w:t>
            </w:r>
            <w:r>
              <w:rPr>
                <w:noProof/>
                <w:webHidden/>
              </w:rPr>
              <w:fldChar w:fldCharType="end"/>
            </w:r>
          </w:hyperlink>
        </w:p>
        <w:p w14:paraId="2AF9EC67" w14:textId="54EDA937" w:rsidR="00517918" w:rsidRDefault="00517918">
          <w:pPr>
            <w:pStyle w:val="TOC2"/>
            <w:rPr>
              <w:rFonts w:asciiTheme="minorHAnsi" w:eastAsiaTheme="minorEastAsia" w:hAnsiTheme="minorHAnsi"/>
              <w:noProof/>
              <w:color w:val="auto"/>
              <w:kern w:val="2"/>
              <w:szCs w:val="24"/>
              <w14:ligatures w14:val="standardContextual"/>
            </w:rPr>
          </w:pPr>
          <w:hyperlink w:anchor="_Toc206769848" w:history="1">
            <w:r w:rsidRPr="00EC43B0">
              <w:rPr>
                <w:rStyle w:val="Hyperlink"/>
                <w:noProof/>
              </w:rPr>
              <w:t>Parceiro Comercial HIPAA</w:t>
            </w:r>
            <w:r>
              <w:rPr>
                <w:noProof/>
                <w:webHidden/>
              </w:rPr>
              <w:tab/>
            </w:r>
            <w:r>
              <w:rPr>
                <w:noProof/>
                <w:webHidden/>
              </w:rPr>
              <w:fldChar w:fldCharType="begin"/>
            </w:r>
            <w:r>
              <w:rPr>
                <w:noProof/>
                <w:webHidden/>
              </w:rPr>
              <w:instrText xml:space="preserve"> PAGEREF _Toc206769848 \h </w:instrText>
            </w:r>
            <w:r>
              <w:rPr>
                <w:noProof/>
                <w:webHidden/>
              </w:rPr>
            </w:r>
            <w:r>
              <w:rPr>
                <w:noProof/>
                <w:webHidden/>
              </w:rPr>
              <w:fldChar w:fldCharType="separate"/>
            </w:r>
            <w:r>
              <w:rPr>
                <w:noProof/>
                <w:webHidden/>
              </w:rPr>
              <w:t>23</w:t>
            </w:r>
            <w:r>
              <w:rPr>
                <w:noProof/>
                <w:webHidden/>
              </w:rPr>
              <w:fldChar w:fldCharType="end"/>
            </w:r>
          </w:hyperlink>
        </w:p>
        <w:p w14:paraId="50EEF1B3" w14:textId="5053424D" w:rsidR="00517918" w:rsidRDefault="00517918">
          <w:pPr>
            <w:pStyle w:val="TOC2"/>
            <w:rPr>
              <w:rFonts w:asciiTheme="minorHAnsi" w:eastAsiaTheme="minorEastAsia" w:hAnsiTheme="minorHAnsi"/>
              <w:noProof/>
              <w:color w:val="auto"/>
              <w:kern w:val="2"/>
              <w:szCs w:val="24"/>
              <w14:ligatures w14:val="standardContextual"/>
            </w:rPr>
          </w:pPr>
          <w:hyperlink w:anchor="_Toc206769849" w:history="1">
            <w:r w:rsidRPr="00EC43B0">
              <w:rPr>
                <w:rStyle w:val="Hyperlink"/>
                <w:noProof/>
              </w:rPr>
              <w:t>Dados de Telecomunicações</w:t>
            </w:r>
            <w:r>
              <w:rPr>
                <w:noProof/>
                <w:webHidden/>
              </w:rPr>
              <w:tab/>
            </w:r>
            <w:r>
              <w:rPr>
                <w:noProof/>
                <w:webHidden/>
              </w:rPr>
              <w:fldChar w:fldCharType="begin"/>
            </w:r>
            <w:r>
              <w:rPr>
                <w:noProof/>
                <w:webHidden/>
              </w:rPr>
              <w:instrText xml:space="preserve"> PAGEREF _Toc206769849 \h </w:instrText>
            </w:r>
            <w:r>
              <w:rPr>
                <w:noProof/>
                <w:webHidden/>
              </w:rPr>
            </w:r>
            <w:r>
              <w:rPr>
                <w:noProof/>
                <w:webHidden/>
              </w:rPr>
              <w:fldChar w:fldCharType="separate"/>
            </w:r>
            <w:r>
              <w:rPr>
                <w:noProof/>
                <w:webHidden/>
              </w:rPr>
              <w:t>24</w:t>
            </w:r>
            <w:r>
              <w:rPr>
                <w:noProof/>
                <w:webHidden/>
              </w:rPr>
              <w:fldChar w:fldCharType="end"/>
            </w:r>
          </w:hyperlink>
        </w:p>
        <w:p w14:paraId="79BB4866" w14:textId="5C9E5A85" w:rsidR="00517918" w:rsidRDefault="00517918">
          <w:pPr>
            <w:pStyle w:val="TOC2"/>
            <w:rPr>
              <w:rFonts w:asciiTheme="minorHAnsi" w:eastAsiaTheme="minorEastAsia" w:hAnsiTheme="minorHAnsi"/>
              <w:noProof/>
              <w:color w:val="auto"/>
              <w:kern w:val="2"/>
              <w:szCs w:val="24"/>
              <w14:ligatures w14:val="standardContextual"/>
            </w:rPr>
          </w:pPr>
          <w:hyperlink w:anchor="_Toc206769850" w:history="1">
            <w:r w:rsidRPr="00EC43B0">
              <w:rPr>
                <w:rStyle w:val="Hyperlink"/>
                <w:noProof/>
              </w:rPr>
              <w:t>California Consumer Privacy Act (Lei de Privacidade do Consumidor da Califórnia, CCPA)</w:t>
            </w:r>
            <w:r>
              <w:rPr>
                <w:noProof/>
                <w:webHidden/>
              </w:rPr>
              <w:tab/>
            </w:r>
            <w:r>
              <w:rPr>
                <w:noProof/>
                <w:webHidden/>
              </w:rPr>
              <w:fldChar w:fldCharType="begin"/>
            </w:r>
            <w:r>
              <w:rPr>
                <w:noProof/>
                <w:webHidden/>
              </w:rPr>
              <w:instrText xml:space="preserve"> PAGEREF _Toc206769850 \h </w:instrText>
            </w:r>
            <w:r>
              <w:rPr>
                <w:noProof/>
                <w:webHidden/>
              </w:rPr>
            </w:r>
            <w:r>
              <w:rPr>
                <w:noProof/>
                <w:webHidden/>
              </w:rPr>
              <w:fldChar w:fldCharType="separate"/>
            </w:r>
            <w:r>
              <w:rPr>
                <w:noProof/>
                <w:webHidden/>
              </w:rPr>
              <w:t>24</w:t>
            </w:r>
            <w:r>
              <w:rPr>
                <w:noProof/>
                <w:webHidden/>
              </w:rPr>
              <w:fldChar w:fldCharType="end"/>
            </w:r>
          </w:hyperlink>
        </w:p>
        <w:p w14:paraId="20D5723C" w14:textId="1E5A7533" w:rsidR="00517918" w:rsidRDefault="00517918">
          <w:pPr>
            <w:pStyle w:val="TOC2"/>
            <w:rPr>
              <w:rFonts w:asciiTheme="minorHAnsi" w:eastAsiaTheme="minorEastAsia" w:hAnsiTheme="minorHAnsi"/>
              <w:noProof/>
              <w:color w:val="auto"/>
              <w:kern w:val="2"/>
              <w:szCs w:val="24"/>
              <w14:ligatures w14:val="standardContextual"/>
            </w:rPr>
          </w:pPr>
          <w:hyperlink w:anchor="_Toc206769851" w:history="1">
            <w:r w:rsidRPr="00EC43B0">
              <w:rPr>
                <w:rStyle w:val="Hyperlink"/>
                <w:noProof/>
              </w:rPr>
              <w:t>Dados Biométricos</w:t>
            </w:r>
            <w:r>
              <w:rPr>
                <w:noProof/>
                <w:webHidden/>
              </w:rPr>
              <w:tab/>
            </w:r>
            <w:r>
              <w:rPr>
                <w:noProof/>
                <w:webHidden/>
              </w:rPr>
              <w:fldChar w:fldCharType="begin"/>
            </w:r>
            <w:r>
              <w:rPr>
                <w:noProof/>
                <w:webHidden/>
              </w:rPr>
              <w:instrText xml:space="preserve"> PAGEREF _Toc206769851 \h </w:instrText>
            </w:r>
            <w:r>
              <w:rPr>
                <w:noProof/>
                <w:webHidden/>
              </w:rPr>
            </w:r>
            <w:r>
              <w:rPr>
                <w:noProof/>
                <w:webHidden/>
              </w:rPr>
              <w:fldChar w:fldCharType="separate"/>
            </w:r>
            <w:r>
              <w:rPr>
                <w:noProof/>
                <w:webHidden/>
              </w:rPr>
              <w:t>24</w:t>
            </w:r>
            <w:r>
              <w:rPr>
                <w:noProof/>
                <w:webHidden/>
              </w:rPr>
              <w:fldChar w:fldCharType="end"/>
            </w:r>
          </w:hyperlink>
        </w:p>
        <w:p w14:paraId="378C20F8" w14:textId="6262E4F1" w:rsidR="00517918" w:rsidRDefault="00517918">
          <w:pPr>
            <w:pStyle w:val="TOC2"/>
            <w:rPr>
              <w:rFonts w:asciiTheme="minorHAnsi" w:eastAsiaTheme="minorEastAsia" w:hAnsiTheme="minorHAnsi"/>
              <w:noProof/>
              <w:color w:val="auto"/>
              <w:kern w:val="2"/>
              <w:szCs w:val="24"/>
              <w14:ligatures w14:val="standardContextual"/>
            </w:rPr>
          </w:pPr>
          <w:hyperlink w:anchor="_Toc206769852" w:history="1">
            <w:r w:rsidRPr="00EC43B0">
              <w:rPr>
                <w:rStyle w:val="Hyperlink"/>
                <w:noProof/>
              </w:rPr>
              <w:t>Serviços Profissionais Complementares</w:t>
            </w:r>
            <w:r>
              <w:rPr>
                <w:noProof/>
                <w:webHidden/>
              </w:rPr>
              <w:tab/>
            </w:r>
            <w:r>
              <w:rPr>
                <w:noProof/>
                <w:webHidden/>
              </w:rPr>
              <w:fldChar w:fldCharType="begin"/>
            </w:r>
            <w:r>
              <w:rPr>
                <w:noProof/>
                <w:webHidden/>
              </w:rPr>
              <w:instrText xml:space="preserve"> PAGEREF _Toc206769852 \h </w:instrText>
            </w:r>
            <w:r>
              <w:rPr>
                <w:noProof/>
                <w:webHidden/>
              </w:rPr>
            </w:r>
            <w:r>
              <w:rPr>
                <w:noProof/>
                <w:webHidden/>
              </w:rPr>
              <w:fldChar w:fldCharType="separate"/>
            </w:r>
            <w:r>
              <w:rPr>
                <w:noProof/>
                <w:webHidden/>
              </w:rPr>
              <w:t>25</w:t>
            </w:r>
            <w:r>
              <w:rPr>
                <w:noProof/>
                <w:webHidden/>
              </w:rPr>
              <w:fldChar w:fldCharType="end"/>
            </w:r>
          </w:hyperlink>
        </w:p>
        <w:p w14:paraId="15D99447" w14:textId="227C5F7B" w:rsidR="00517918" w:rsidRDefault="00517918">
          <w:pPr>
            <w:pStyle w:val="TOC2"/>
            <w:rPr>
              <w:rFonts w:asciiTheme="minorHAnsi" w:eastAsiaTheme="minorEastAsia" w:hAnsiTheme="minorHAnsi"/>
              <w:noProof/>
              <w:color w:val="auto"/>
              <w:kern w:val="2"/>
              <w:szCs w:val="24"/>
              <w14:ligatures w14:val="standardContextual"/>
            </w:rPr>
          </w:pPr>
          <w:hyperlink w:anchor="_Toc206769853" w:history="1">
            <w:r w:rsidRPr="00EC43B0">
              <w:rPr>
                <w:rStyle w:val="Hyperlink"/>
                <w:noProof/>
              </w:rPr>
              <w:t>Como Entrar em Contato com a Microsoft</w:t>
            </w:r>
            <w:r>
              <w:rPr>
                <w:noProof/>
                <w:webHidden/>
              </w:rPr>
              <w:tab/>
            </w:r>
            <w:r>
              <w:rPr>
                <w:noProof/>
                <w:webHidden/>
              </w:rPr>
              <w:fldChar w:fldCharType="begin"/>
            </w:r>
            <w:r>
              <w:rPr>
                <w:noProof/>
                <w:webHidden/>
              </w:rPr>
              <w:instrText xml:space="preserve"> PAGEREF _Toc206769853 \h </w:instrText>
            </w:r>
            <w:r>
              <w:rPr>
                <w:noProof/>
                <w:webHidden/>
              </w:rPr>
            </w:r>
            <w:r>
              <w:rPr>
                <w:noProof/>
                <w:webHidden/>
              </w:rPr>
              <w:fldChar w:fldCharType="separate"/>
            </w:r>
            <w:r>
              <w:rPr>
                <w:noProof/>
                <w:webHidden/>
              </w:rPr>
              <w:t>25</w:t>
            </w:r>
            <w:r>
              <w:rPr>
                <w:noProof/>
                <w:webHidden/>
              </w:rPr>
              <w:fldChar w:fldCharType="end"/>
            </w:r>
          </w:hyperlink>
        </w:p>
        <w:p w14:paraId="571A1486" w14:textId="5C3A9BED" w:rsidR="00517918" w:rsidRDefault="00517918">
          <w:pPr>
            <w:pStyle w:val="TOC1"/>
            <w:rPr>
              <w:rFonts w:asciiTheme="minorHAnsi" w:eastAsiaTheme="minorEastAsia" w:hAnsiTheme="minorHAnsi"/>
              <w:color w:val="auto"/>
              <w:kern w:val="2"/>
              <w:szCs w:val="24"/>
              <w14:ligatures w14:val="standardContextual"/>
            </w:rPr>
          </w:pPr>
          <w:hyperlink w:anchor="_Toc206769854" w:history="1">
            <w:r w:rsidRPr="00EC43B0">
              <w:rPr>
                <w:rStyle w:val="Hyperlink"/>
              </w:rPr>
              <w:t>Apêndice A – Medidas de Segurança</w:t>
            </w:r>
            <w:r>
              <w:rPr>
                <w:webHidden/>
              </w:rPr>
              <w:tab/>
            </w:r>
            <w:r>
              <w:rPr>
                <w:webHidden/>
              </w:rPr>
              <w:fldChar w:fldCharType="begin"/>
            </w:r>
            <w:r>
              <w:rPr>
                <w:webHidden/>
              </w:rPr>
              <w:instrText xml:space="preserve"> PAGEREF _Toc206769854 \h </w:instrText>
            </w:r>
            <w:r>
              <w:rPr>
                <w:webHidden/>
              </w:rPr>
            </w:r>
            <w:r>
              <w:rPr>
                <w:webHidden/>
              </w:rPr>
              <w:fldChar w:fldCharType="separate"/>
            </w:r>
            <w:r>
              <w:rPr>
                <w:webHidden/>
              </w:rPr>
              <w:t>26</w:t>
            </w:r>
            <w:r>
              <w:rPr>
                <w:webHidden/>
              </w:rPr>
              <w:fldChar w:fldCharType="end"/>
            </w:r>
          </w:hyperlink>
        </w:p>
        <w:p w14:paraId="1E924361" w14:textId="7EDAAFA5" w:rsidR="00517918" w:rsidRDefault="00517918">
          <w:pPr>
            <w:pStyle w:val="TOC2"/>
            <w:rPr>
              <w:rFonts w:asciiTheme="minorHAnsi" w:eastAsiaTheme="minorEastAsia" w:hAnsiTheme="minorHAnsi"/>
              <w:noProof/>
              <w:color w:val="auto"/>
              <w:kern w:val="2"/>
              <w:szCs w:val="24"/>
              <w14:ligatures w14:val="standardContextual"/>
            </w:rPr>
          </w:pPr>
          <w:hyperlink w:anchor="_Toc206769855" w:history="1">
            <w:r w:rsidRPr="00EC43B0">
              <w:rPr>
                <w:rStyle w:val="Hyperlink"/>
                <w:noProof/>
              </w:rPr>
              <w:t>Domínio</w:t>
            </w:r>
            <w:r>
              <w:rPr>
                <w:noProof/>
                <w:webHidden/>
              </w:rPr>
              <w:tab/>
            </w:r>
            <w:r>
              <w:rPr>
                <w:noProof/>
                <w:webHidden/>
              </w:rPr>
              <w:fldChar w:fldCharType="begin"/>
            </w:r>
            <w:r>
              <w:rPr>
                <w:noProof/>
                <w:webHidden/>
              </w:rPr>
              <w:instrText xml:space="preserve"> PAGEREF _Toc206769855 \h </w:instrText>
            </w:r>
            <w:r>
              <w:rPr>
                <w:noProof/>
                <w:webHidden/>
              </w:rPr>
            </w:r>
            <w:r>
              <w:rPr>
                <w:noProof/>
                <w:webHidden/>
              </w:rPr>
              <w:fldChar w:fldCharType="separate"/>
            </w:r>
            <w:r>
              <w:rPr>
                <w:noProof/>
                <w:webHidden/>
              </w:rPr>
              <w:t>26</w:t>
            </w:r>
            <w:r>
              <w:rPr>
                <w:noProof/>
                <w:webHidden/>
              </w:rPr>
              <w:fldChar w:fldCharType="end"/>
            </w:r>
          </w:hyperlink>
        </w:p>
        <w:p w14:paraId="6C2FACE3" w14:textId="316B7D9E" w:rsidR="00517918" w:rsidRDefault="00517918">
          <w:pPr>
            <w:pStyle w:val="TOC2"/>
            <w:rPr>
              <w:rFonts w:asciiTheme="minorHAnsi" w:eastAsiaTheme="minorEastAsia" w:hAnsiTheme="minorHAnsi"/>
              <w:noProof/>
              <w:color w:val="auto"/>
              <w:kern w:val="2"/>
              <w:szCs w:val="24"/>
              <w14:ligatures w14:val="standardContextual"/>
            </w:rPr>
          </w:pPr>
          <w:hyperlink w:anchor="_Toc206769856" w:history="1">
            <w:r w:rsidRPr="00EC43B0">
              <w:rPr>
                <w:rStyle w:val="Hyperlink"/>
                <w:noProof/>
              </w:rPr>
              <w:t>Práticas</w:t>
            </w:r>
            <w:r>
              <w:rPr>
                <w:noProof/>
                <w:webHidden/>
              </w:rPr>
              <w:tab/>
            </w:r>
            <w:r>
              <w:rPr>
                <w:noProof/>
                <w:webHidden/>
              </w:rPr>
              <w:fldChar w:fldCharType="begin"/>
            </w:r>
            <w:r>
              <w:rPr>
                <w:noProof/>
                <w:webHidden/>
              </w:rPr>
              <w:instrText xml:space="preserve"> PAGEREF _Toc206769856 \h </w:instrText>
            </w:r>
            <w:r>
              <w:rPr>
                <w:noProof/>
                <w:webHidden/>
              </w:rPr>
            </w:r>
            <w:r>
              <w:rPr>
                <w:noProof/>
                <w:webHidden/>
              </w:rPr>
              <w:fldChar w:fldCharType="separate"/>
            </w:r>
            <w:r>
              <w:rPr>
                <w:noProof/>
                <w:webHidden/>
              </w:rPr>
              <w:t>26</w:t>
            </w:r>
            <w:r>
              <w:rPr>
                <w:noProof/>
                <w:webHidden/>
              </w:rPr>
              <w:fldChar w:fldCharType="end"/>
            </w:r>
          </w:hyperlink>
        </w:p>
        <w:p w14:paraId="7C0879B2" w14:textId="4DB195BD" w:rsidR="00517918" w:rsidRDefault="00517918">
          <w:pPr>
            <w:pStyle w:val="TOC1"/>
            <w:rPr>
              <w:rFonts w:asciiTheme="minorHAnsi" w:eastAsiaTheme="minorEastAsia" w:hAnsiTheme="minorHAnsi"/>
              <w:color w:val="auto"/>
              <w:kern w:val="2"/>
              <w:szCs w:val="24"/>
              <w14:ligatures w14:val="standardContextual"/>
            </w:rPr>
          </w:pPr>
          <w:hyperlink w:anchor="_Toc206769857" w:history="1">
            <w:r w:rsidRPr="00EC43B0">
              <w:rPr>
                <w:rStyle w:val="Hyperlink"/>
              </w:rPr>
              <w:t>Apêndice B - Titulares dos Dados e Categorias de Dados Pessoais</w:t>
            </w:r>
            <w:r>
              <w:rPr>
                <w:webHidden/>
              </w:rPr>
              <w:tab/>
            </w:r>
            <w:r>
              <w:rPr>
                <w:webHidden/>
              </w:rPr>
              <w:fldChar w:fldCharType="begin"/>
            </w:r>
            <w:r>
              <w:rPr>
                <w:webHidden/>
              </w:rPr>
              <w:instrText xml:space="preserve"> PAGEREF _Toc206769857 \h </w:instrText>
            </w:r>
            <w:r>
              <w:rPr>
                <w:webHidden/>
              </w:rPr>
            </w:r>
            <w:r>
              <w:rPr>
                <w:webHidden/>
              </w:rPr>
              <w:fldChar w:fldCharType="separate"/>
            </w:r>
            <w:r>
              <w:rPr>
                <w:webHidden/>
              </w:rPr>
              <w:t>32</w:t>
            </w:r>
            <w:r>
              <w:rPr>
                <w:webHidden/>
              </w:rPr>
              <w:fldChar w:fldCharType="end"/>
            </w:r>
          </w:hyperlink>
        </w:p>
        <w:p w14:paraId="6C319DF8" w14:textId="5D340BDA" w:rsidR="00517918" w:rsidRDefault="00517918">
          <w:pPr>
            <w:pStyle w:val="TOC1"/>
            <w:rPr>
              <w:rFonts w:asciiTheme="minorHAnsi" w:eastAsiaTheme="minorEastAsia" w:hAnsiTheme="minorHAnsi"/>
              <w:color w:val="auto"/>
              <w:kern w:val="2"/>
              <w:szCs w:val="24"/>
              <w14:ligatures w14:val="standardContextual"/>
            </w:rPr>
          </w:pPr>
          <w:hyperlink w:anchor="_Toc206769858" w:history="1">
            <w:r w:rsidRPr="00EC43B0">
              <w:rPr>
                <w:rStyle w:val="Hyperlink"/>
              </w:rPr>
              <w:t>Apêndice C - Adendo de Proteções Adicionais</w:t>
            </w:r>
            <w:r>
              <w:rPr>
                <w:webHidden/>
              </w:rPr>
              <w:tab/>
            </w:r>
            <w:r>
              <w:rPr>
                <w:webHidden/>
              </w:rPr>
              <w:fldChar w:fldCharType="begin"/>
            </w:r>
            <w:r>
              <w:rPr>
                <w:webHidden/>
              </w:rPr>
              <w:instrText xml:space="preserve"> PAGEREF _Toc206769858 \h </w:instrText>
            </w:r>
            <w:r>
              <w:rPr>
                <w:webHidden/>
              </w:rPr>
            </w:r>
            <w:r>
              <w:rPr>
                <w:webHidden/>
              </w:rPr>
              <w:fldChar w:fldCharType="separate"/>
            </w:r>
            <w:r>
              <w:rPr>
                <w:webHidden/>
              </w:rPr>
              <w:t>35</w:t>
            </w:r>
            <w:r>
              <w:rPr>
                <w:webHidden/>
              </w:rPr>
              <w:fldChar w:fldCharType="end"/>
            </w:r>
          </w:hyperlink>
        </w:p>
        <w:p w14:paraId="46861A1F" w14:textId="0AE103FD" w:rsidR="00517918" w:rsidRDefault="00517918">
          <w:pPr>
            <w:pStyle w:val="TOC1"/>
            <w:rPr>
              <w:rFonts w:asciiTheme="minorHAnsi" w:eastAsiaTheme="minorEastAsia" w:hAnsiTheme="minorHAnsi"/>
              <w:color w:val="auto"/>
              <w:kern w:val="2"/>
              <w:szCs w:val="24"/>
              <w14:ligatures w14:val="standardContextual"/>
            </w:rPr>
          </w:pPr>
          <w:hyperlink w:anchor="_Toc206769859" w:history="1">
            <w:r w:rsidRPr="00EC43B0">
              <w:rPr>
                <w:rStyle w:val="Hyperlink"/>
                <w:rFonts w:cs="Segoe Sans Display"/>
                <w:lang w:val="pt-BR"/>
              </w:rPr>
              <w:t>Apêndice D — Contestações a Ordens ou Obrigações Legais Vinculativas que Suspendem Serviços Online</w:t>
            </w:r>
            <w:r>
              <w:rPr>
                <w:webHidden/>
              </w:rPr>
              <w:tab/>
            </w:r>
            <w:r>
              <w:rPr>
                <w:webHidden/>
              </w:rPr>
              <w:fldChar w:fldCharType="begin"/>
            </w:r>
            <w:r>
              <w:rPr>
                <w:webHidden/>
              </w:rPr>
              <w:instrText xml:space="preserve"> PAGEREF _Toc206769859 \h </w:instrText>
            </w:r>
            <w:r>
              <w:rPr>
                <w:webHidden/>
              </w:rPr>
            </w:r>
            <w:r>
              <w:rPr>
                <w:webHidden/>
              </w:rPr>
              <w:fldChar w:fldCharType="separate"/>
            </w:r>
            <w:r>
              <w:rPr>
                <w:webHidden/>
              </w:rPr>
              <w:t>37</w:t>
            </w:r>
            <w:r>
              <w:rPr>
                <w:webHidden/>
              </w:rPr>
              <w:fldChar w:fldCharType="end"/>
            </w:r>
          </w:hyperlink>
        </w:p>
        <w:p w14:paraId="21A4E7D0" w14:textId="67B49FDE" w:rsidR="00517918" w:rsidRDefault="00517918">
          <w:pPr>
            <w:pStyle w:val="TOC1"/>
            <w:rPr>
              <w:rFonts w:asciiTheme="minorHAnsi" w:eastAsiaTheme="minorEastAsia" w:hAnsiTheme="minorHAnsi"/>
              <w:color w:val="auto"/>
              <w:kern w:val="2"/>
              <w:szCs w:val="24"/>
              <w14:ligatures w14:val="standardContextual"/>
            </w:rPr>
          </w:pPr>
          <w:hyperlink w:anchor="_Toc206769860" w:history="1">
            <w:r w:rsidRPr="00EC43B0">
              <w:rPr>
                <w:rStyle w:val="Hyperlink"/>
              </w:rPr>
              <w:t>Anexo 1 – Termos do Regulamento Geral de Proteção de Dados da União Europeia</w:t>
            </w:r>
            <w:r>
              <w:rPr>
                <w:webHidden/>
              </w:rPr>
              <w:tab/>
            </w:r>
            <w:r>
              <w:rPr>
                <w:webHidden/>
              </w:rPr>
              <w:fldChar w:fldCharType="begin"/>
            </w:r>
            <w:r>
              <w:rPr>
                <w:webHidden/>
              </w:rPr>
              <w:instrText xml:space="preserve"> PAGEREF _Toc206769860 \h </w:instrText>
            </w:r>
            <w:r>
              <w:rPr>
                <w:webHidden/>
              </w:rPr>
            </w:r>
            <w:r>
              <w:rPr>
                <w:webHidden/>
              </w:rPr>
              <w:fldChar w:fldCharType="separate"/>
            </w:r>
            <w:r>
              <w:rPr>
                <w:webHidden/>
              </w:rPr>
              <w:t>38</w:t>
            </w:r>
            <w:r>
              <w:rPr>
                <w:webHidden/>
              </w:rPr>
              <w:fldChar w:fldCharType="end"/>
            </w:r>
          </w:hyperlink>
        </w:p>
        <w:p w14:paraId="4E5DD427" w14:textId="3BC47BDB" w:rsidR="00517918" w:rsidRDefault="00517918">
          <w:pPr>
            <w:pStyle w:val="TOC2"/>
            <w:rPr>
              <w:rFonts w:asciiTheme="minorHAnsi" w:eastAsiaTheme="minorEastAsia" w:hAnsiTheme="minorHAnsi"/>
              <w:noProof/>
              <w:color w:val="auto"/>
              <w:kern w:val="2"/>
              <w:szCs w:val="24"/>
              <w14:ligatures w14:val="standardContextual"/>
            </w:rPr>
          </w:pPr>
          <w:hyperlink w:anchor="_Toc206769861" w:history="1">
            <w:r w:rsidRPr="00EC43B0">
              <w:rPr>
                <w:rStyle w:val="Hyperlink"/>
                <w:noProof/>
              </w:rPr>
              <w:t>Obrigações Relevantes do GDPR: Artigos 5, 28, 32 e 33</w:t>
            </w:r>
            <w:r>
              <w:rPr>
                <w:noProof/>
                <w:webHidden/>
              </w:rPr>
              <w:tab/>
            </w:r>
            <w:r>
              <w:rPr>
                <w:noProof/>
                <w:webHidden/>
              </w:rPr>
              <w:fldChar w:fldCharType="begin"/>
            </w:r>
            <w:r>
              <w:rPr>
                <w:noProof/>
                <w:webHidden/>
              </w:rPr>
              <w:instrText xml:space="preserve"> PAGEREF _Toc206769861 \h </w:instrText>
            </w:r>
            <w:r>
              <w:rPr>
                <w:noProof/>
                <w:webHidden/>
              </w:rPr>
            </w:r>
            <w:r>
              <w:rPr>
                <w:noProof/>
                <w:webHidden/>
              </w:rPr>
              <w:fldChar w:fldCharType="separate"/>
            </w:r>
            <w:r>
              <w:rPr>
                <w:noProof/>
                <w:webHidden/>
              </w:rPr>
              <w:t>38</w:t>
            </w:r>
            <w:r>
              <w:rPr>
                <w:noProof/>
                <w:webHidden/>
              </w:rPr>
              <w:fldChar w:fldCharType="end"/>
            </w:r>
          </w:hyperlink>
        </w:p>
        <w:p w14:paraId="58C4220C" w14:textId="00A0C1DA" w:rsidR="005D05BB" w:rsidRPr="005D05BB" w:rsidRDefault="00750F4D" w:rsidP="00750F4D">
          <w:pPr>
            <w:pStyle w:val="TOC1"/>
            <w:rPr>
              <w:rStyle w:val="TitleChar"/>
              <w:rFonts w:ascii="Segoe Sans Text" w:eastAsiaTheme="minorHAnsi" w:hAnsi="Segoe Sans Text" w:cstheme="minorBidi"/>
              <w:color w:val="auto"/>
              <w:sz w:val="20"/>
              <w:szCs w:val="22"/>
            </w:rPr>
          </w:pPr>
          <w:r>
            <w:rPr>
              <w:szCs w:val="18"/>
            </w:rPr>
            <w:fldChar w:fldCharType="end"/>
          </w:r>
        </w:p>
      </w:sdtContent>
    </w:sdt>
    <w:p w14:paraId="70DBDB8B" w14:textId="77777777" w:rsidR="0048000C" w:rsidRPr="00D861C2" w:rsidRDefault="0048000C" w:rsidP="0048000C">
      <w:pPr>
        <w:pStyle w:val="Heading1"/>
        <w:rPr>
          <w:rFonts w:cs="Segoe Sans Display"/>
          <w:szCs w:val="52"/>
          <w:lang w:val="pt-BR"/>
        </w:rPr>
      </w:pPr>
      <w:bookmarkStart w:id="2" w:name="_Toc203992339"/>
      <w:bookmarkStart w:id="3" w:name="_Toc206769825"/>
      <w:bookmarkStart w:id="4" w:name="_Toc507768531"/>
      <w:bookmarkStart w:id="5" w:name="_Toc6563780"/>
      <w:bookmarkStart w:id="6" w:name="_Toc26883653"/>
      <w:bookmarkStart w:id="7" w:name="_Toc155367073"/>
      <w:bookmarkStart w:id="8" w:name="Introduction"/>
      <w:r w:rsidRPr="00D861C2">
        <w:rPr>
          <w:rFonts w:cs="Segoe Sans Display"/>
          <w:szCs w:val="52"/>
          <w:lang w:val="pt-BR"/>
        </w:rPr>
        <w:t>Resumo das Alterações</w:t>
      </w:r>
      <w:bookmarkEnd w:id="2"/>
      <w:bookmarkEnd w:id="3"/>
    </w:p>
    <w:p w14:paraId="07BDFEA8" w14:textId="5DD52CDD" w:rsidR="00930CAF" w:rsidRPr="0094479E" w:rsidRDefault="0094479E" w:rsidP="0048000C">
      <w:pPr>
        <w:rPr>
          <w:lang w:val="pt-BR"/>
        </w:rPr>
      </w:pPr>
      <w:r w:rsidRPr="00D861C2">
        <w:rPr>
          <w:lang w:val="pt-BR"/>
        </w:rPr>
        <w:t>01/09/2025 — Inclusão da Associação Europeia de Livre Comércio (EFTA) entre os locais onde a Microsoft poderá armazenar e processar Dados do Cliente e Dados Pessoais e manter em repouso os Dados de Serviços Profissionais relacionados aos Serviços de Limite de Dados da União Europeia. Inclusão de conteúdo nos Dados de Telecomunicações, destacando a responsabilidade do Cliente em obter o consentimento do usuário final. Inclusão de referência à Lei de Dados da UE. Inclusão de texto no Apêndice D, abordando o Compromisso de Resiliência Digital da UE da Microsoft.</w:t>
      </w:r>
    </w:p>
    <w:p w14:paraId="6D496703" w14:textId="159ECA27" w:rsidR="003803DA" w:rsidRPr="00FC77AC" w:rsidRDefault="003803DA" w:rsidP="00DB58F5">
      <w:pPr>
        <w:pStyle w:val="Heading1"/>
        <w:shd w:val="clear" w:color="auto" w:fill="auto"/>
      </w:pPr>
      <w:bookmarkStart w:id="9" w:name="_Toc206769826"/>
      <w:proofErr w:type="spellStart"/>
      <w:r>
        <w:lastRenderedPageBreak/>
        <w:t>Introdução</w:t>
      </w:r>
      <w:bookmarkEnd w:id="4"/>
      <w:bookmarkEnd w:id="5"/>
      <w:bookmarkEnd w:id="6"/>
      <w:bookmarkEnd w:id="7"/>
      <w:bookmarkEnd w:id="9"/>
      <w:proofErr w:type="spellEnd"/>
    </w:p>
    <w:p w14:paraId="3401D7BD" w14:textId="77777777" w:rsidR="003803DA" w:rsidRPr="00FC77AC" w:rsidRDefault="003803DA" w:rsidP="00167FEE">
      <w:bookmarkStart w:id="10" w:name="_Toc507768532"/>
      <w:bookmarkStart w:id="11" w:name="_Toc6563781"/>
      <w:bookmarkStart w:id="12" w:name="_Toc26883654"/>
      <w:bookmarkStart w:id="13" w:name="_Toc507768534"/>
      <w:bookmarkStart w:id="14" w:name="_Toc6563783"/>
      <w:bookmarkStart w:id="15" w:name="_Toc26883656"/>
      <w:bookmarkEnd w:id="8"/>
      <w:r>
        <w:t xml:space="preserve">As partes concordam que este Adendo de Proteção de Dados dos Serviços e Produtos da Microsoft (“DPA”) estabelece suas obrigações com relação ao processamento e à segurança dos Dados do Cliente, Dados de Serviços Profissionais e Dados Pessoais em relação aos Serviços e Produtos. O DPA é incorporado por referência aos Termos do Produto e a outros contratos da Microsoft. As partes também concordam que, a menos que exista um contrato de Serviços Profissionais separados, este DPA rege o processamento e a segurança dos Dados de Serviços Profissionais. Termos separados, incluindo outros termos de privacidade e segurança, regem o uso que o Cliente faz de Produtos que Não Sejam da Microsoft. </w:t>
      </w:r>
    </w:p>
    <w:p w14:paraId="45BE3045" w14:textId="77777777" w:rsidR="003803DA" w:rsidRPr="001E6D43" w:rsidRDefault="003803DA" w:rsidP="00167FEE">
      <w:bookmarkStart w:id="16" w:name="_Toc42764827"/>
      <w:bookmarkEnd w:id="10"/>
      <w:bookmarkEnd w:id="11"/>
      <w:bookmarkEnd w:id="12"/>
      <w:r w:rsidRPr="001E6D43">
        <w:t>Em caso de conflitos ou inconsistências entre os Termos do DPA e quaisquer outros termos do contrato de licenciamento por volume do Cliente ou</w:t>
      </w:r>
      <w:r>
        <w:t> </w:t>
      </w:r>
      <w:r w:rsidRPr="001E6D43">
        <w:t xml:space="preserve">outros acordos aplicáveis relacionados aos Produtos e Serviços (“Contrato do Cliente”), os Termos do DPA prevalecerão. As disposições dos Termos do DPA substituem todas as disposições conflitantes da Política de Privacidade da Microsoft que, de outra forma, poderão se aplicar ao processamento dos Dados do Cliente, dos Dados de Serviços Profissionais ou Dados Pessoais conforme definidos aqui. </w:t>
      </w:r>
    </w:p>
    <w:p w14:paraId="2C4EB344" w14:textId="77777777" w:rsidR="003803DA" w:rsidRPr="001E6D43" w:rsidRDefault="003803DA" w:rsidP="00167FEE">
      <w:pPr>
        <w:rPr>
          <w:spacing w:val="-1"/>
        </w:rPr>
      </w:pPr>
      <w:r w:rsidRPr="001E6D43">
        <w:rPr>
          <w:spacing w:val="-1"/>
        </w:rPr>
        <w:t>A Microsoft assume os compromissos estabelecidos neste DPA perante todos os Clientes com um contrato do Cliente existente. Esses compromissos estão vinculados à Microsoft em relação ao Cliente, independentemente (1) dos Termos do Produto que, de outra forma, se apliquem a qualquer licença ou assinatura determinada do Produto ou (2) de qualquer outro contrato que faça referência aos Termos do Produto.</w:t>
      </w:r>
    </w:p>
    <w:p w14:paraId="623FF644" w14:textId="77777777" w:rsidR="003803DA" w:rsidRPr="00FC77AC" w:rsidRDefault="003803DA" w:rsidP="00836B90">
      <w:pPr>
        <w:pStyle w:val="Heading2"/>
      </w:pPr>
      <w:bookmarkStart w:id="17" w:name="_Toc155367074"/>
      <w:bookmarkStart w:id="18" w:name="_Toc206769827"/>
      <w:r>
        <w:t>Atualizações e Termos do DPA Aplicáveis</w:t>
      </w:r>
      <w:bookmarkEnd w:id="16"/>
      <w:bookmarkEnd w:id="17"/>
      <w:bookmarkEnd w:id="18"/>
    </w:p>
    <w:p w14:paraId="4AD7823E" w14:textId="77777777" w:rsidR="003803DA" w:rsidRPr="00FC77AC" w:rsidRDefault="003803DA" w:rsidP="00836B90">
      <w:pPr>
        <w:pStyle w:val="Heading3"/>
      </w:pPr>
      <w:r>
        <w:t>Limites de Atualizações</w:t>
      </w:r>
    </w:p>
    <w:p w14:paraId="48AC61CF" w14:textId="77777777" w:rsidR="003803DA" w:rsidRDefault="003803DA" w:rsidP="00167FEE">
      <w:bookmarkStart w:id="19" w:name="_Hlk40343587"/>
      <w:r>
        <w:t xml:space="preserve">Quando o Cliente renovar ou adquirir uma nova assinatura de um Produto ou emitir uma ordem de serviço para um Serviço Profissional, os Termos do DPA em vigor na época serão aplicados e não serão alterados durante a assinatura do Cliente para o Produto em questão ou período para aquele Serviço Profissional. Quando o Cliente obtiver uma licença perpétua para o Software, os Termos do DPA vigentes se aplicarão (seguindo a mesma disposição para determinar os Termos do Produto vigentes aplicáveis para o Software em questão no contrato do Cliente) e não serão alterados durante a licença do Cliente para o referido Software. </w:t>
      </w:r>
    </w:p>
    <w:p w14:paraId="18312183" w14:textId="77777777" w:rsidR="003803DA" w:rsidRPr="00FC77AC" w:rsidRDefault="003803DA" w:rsidP="00836B90">
      <w:pPr>
        <w:pStyle w:val="Heading3"/>
      </w:pPr>
      <w:r>
        <w:lastRenderedPageBreak/>
        <w:t>Novos Recursos, Suplementos ou Softwares Relacionados</w:t>
      </w:r>
      <w:bookmarkEnd w:id="19"/>
    </w:p>
    <w:p w14:paraId="2FDF53DD" w14:textId="77777777" w:rsidR="003803DA" w:rsidRPr="00FC77AC" w:rsidRDefault="003803DA" w:rsidP="00167FEE">
      <w:r>
        <w:t>Não obstante os limites de atualizações supracitados, quando a Microsoft lançar novos recursos, ofertas, suplementos ou softwares relacionados (isto é, que anteriormente não eram incluídos com os Produtos ou Serviços), a Microsoft poderá fornecer termos ou fazer atualizações nos DPA que serão aplicáveis ao uso que o Cliente fizer desses novos recursos, ofertas, suplementos ou programas de software relacionados. Se esses termos incluírem alguma alteração substancialmente adversa nos Termos do DPA, a Microsoft fornecerá ao Cliente a opção de usar os novos recursos, ofertas, suplementos ou softwares relacionados, sem perda da funcionalidade existente de um Produto ou Serviço Profissional geralmente disponível. Se o Cliente não instalar nem usar os novos recursos, ofertas, suplementos ou software relacionado, os novos termos correspondentes não se aplicarão.</w:t>
      </w:r>
    </w:p>
    <w:p w14:paraId="25A124BF" w14:textId="77777777" w:rsidR="003803DA" w:rsidRPr="00FC77AC" w:rsidRDefault="003803DA" w:rsidP="00836B90">
      <w:pPr>
        <w:pStyle w:val="Heading3"/>
      </w:pPr>
      <w:r>
        <w:t>Requisitos e Regulamento Governamental</w:t>
      </w:r>
    </w:p>
    <w:p w14:paraId="320B7699" w14:textId="77777777" w:rsidR="003803DA" w:rsidRPr="00FC77AC" w:rsidRDefault="003803DA" w:rsidP="00167FEE">
      <w:r>
        <w:t>Não obstante os limites de atualizações anteriores, a Microsoft poderá modificar ou rescindir um Produto ou Serviço Profissional em qualquer país ou jurisdição em que haja requisitos ou obrigações governamentais atuais ou futuras que (1) sujeitem a Microsoft a qualquer regulamento ou requisito geralmente não aplicável à operação do negócio, (2) represente incômodo para a Microsoft continuar a operação do Produto ou a oferta do Serviço Profissional sem modificações e/ou (3) faça com que a Microsoft julgue que os Termos do DPA ou o Produto ou o Serviço Profissional possam estar em conflito com qualquer um desses requisitos ou obrigações.</w:t>
      </w:r>
    </w:p>
    <w:p w14:paraId="7CD1A2CC" w14:textId="77777777" w:rsidR="003803DA" w:rsidRPr="00FC77AC" w:rsidRDefault="003803DA" w:rsidP="00836B90">
      <w:pPr>
        <w:pStyle w:val="Heading2"/>
      </w:pPr>
      <w:bookmarkStart w:id="20" w:name="_Toc155367075"/>
      <w:bookmarkStart w:id="21" w:name="_Toc206769828"/>
      <w:r>
        <w:t>Notificações Eletrônicas</w:t>
      </w:r>
      <w:bookmarkEnd w:id="13"/>
      <w:bookmarkEnd w:id="14"/>
      <w:bookmarkEnd w:id="15"/>
      <w:bookmarkEnd w:id="20"/>
      <w:bookmarkEnd w:id="21"/>
    </w:p>
    <w:p w14:paraId="115F5670" w14:textId="77777777" w:rsidR="003803DA" w:rsidRPr="00FC77AC" w:rsidRDefault="003803DA" w:rsidP="00167FEE">
      <w:r>
        <w:t xml:space="preserve">A Microsoft poderá fornecer ao Cliente informações e notificações sobre os Produtos e Serviços por meios eletrônicos, entre eles, email, portal de um Serviço Online ou um site identificado pela Microsoft. A notificação será considerada fornecida na data em que ela for disponibilizada pela Microsoft. </w:t>
      </w:r>
    </w:p>
    <w:p w14:paraId="1183B093" w14:textId="77777777" w:rsidR="003803DA" w:rsidRPr="00FC77AC" w:rsidRDefault="003803DA" w:rsidP="00836B90">
      <w:pPr>
        <w:pStyle w:val="Heading2"/>
      </w:pPr>
      <w:bookmarkStart w:id="22" w:name="_Toc507768535"/>
      <w:bookmarkStart w:id="23" w:name="_Toc6563784"/>
      <w:bookmarkStart w:id="24" w:name="_Toc26883657"/>
      <w:bookmarkStart w:id="25" w:name="_Toc155367076"/>
      <w:bookmarkStart w:id="26" w:name="_Toc206769829"/>
      <w:r>
        <w:t>Versões Anteriores</w:t>
      </w:r>
      <w:bookmarkEnd w:id="22"/>
      <w:bookmarkEnd w:id="23"/>
      <w:bookmarkEnd w:id="24"/>
      <w:bookmarkEnd w:id="25"/>
      <w:bookmarkEnd w:id="26"/>
    </w:p>
    <w:p w14:paraId="0419BF7D" w14:textId="77777777" w:rsidR="003803DA" w:rsidRPr="00FC77AC" w:rsidRDefault="003803DA" w:rsidP="00167FEE">
      <w:r>
        <w:t xml:space="preserve">Os Termos do DPA fornecem termos para os Produtos e Serviços disponíveis atualmente. Para versões anteriores dos Termos do DPA, o Cliente pode consultar o site </w:t>
      </w:r>
      <w:bookmarkStart w:id="27" w:name="_Hlk27046654"/>
      <w:r>
        <w:fldChar w:fldCharType="begin"/>
      </w:r>
      <w:r>
        <w:instrText>HYPERLINK "https://aka.ms/licensingdocs"</w:instrText>
      </w:r>
      <w:r>
        <w:fldChar w:fldCharType="separate"/>
      </w:r>
      <w:r>
        <w:rPr>
          <w:rStyle w:val="Hyperlink"/>
        </w:rPr>
        <w:t>https://aka.ms/licensingdocs</w:t>
      </w:r>
      <w:r>
        <w:fldChar w:fldCharType="end"/>
      </w:r>
      <w:bookmarkEnd w:id="27"/>
      <w:r>
        <w:t xml:space="preserve"> ou entrar em contato com o revendedor ou o Gerente de Conta Microsoft.</w:t>
      </w:r>
    </w:p>
    <w:p w14:paraId="669A81C1" w14:textId="77777777" w:rsidR="003803DA" w:rsidRPr="00FC77AC" w:rsidRDefault="003803DA" w:rsidP="00836B90">
      <w:pPr>
        <w:pStyle w:val="Heading1"/>
      </w:pPr>
      <w:bookmarkStart w:id="28" w:name="_Toc507768537"/>
      <w:bookmarkStart w:id="29" w:name="_Toc6563786"/>
      <w:bookmarkStart w:id="30" w:name="_Toc26883659"/>
      <w:bookmarkStart w:id="31" w:name="_Toc155367077"/>
      <w:bookmarkStart w:id="32" w:name="_Toc206769830"/>
      <w:bookmarkStart w:id="33" w:name="Definitions"/>
      <w:r>
        <w:lastRenderedPageBreak/>
        <w:t>Definições</w:t>
      </w:r>
      <w:bookmarkEnd w:id="28"/>
      <w:bookmarkEnd w:id="29"/>
      <w:bookmarkEnd w:id="30"/>
      <w:bookmarkEnd w:id="31"/>
      <w:bookmarkEnd w:id="32"/>
    </w:p>
    <w:bookmarkEnd w:id="33"/>
    <w:p w14:paraId="4700CC93" w14:textId="77777777" w:rsidR="00117073" w:rsidRDefault="00117073" w:rsidP="00117073">
      <w:proofErr w:type="spellStart"/>
      <w:r>
        <w:t>Os</w:t>
      </w:r>
      <w:proofErr w:type="spellEnd"/>
      <w:r>
        <w:t xml:space="preserve"> </w:t>
      </w:r>
      <w:proofErr w:type="spellStart"/>
      <w:r>
        <w:t>termos</w:t>
      </w:r>
      <w:proofErr w:type="spellEnd"/>
      <w:r>
        <w:t xml:space="preserve"> </w:t>
      </w:r>
      <w:proofErr w:type="spellStart"/>
      <w:r>
        <w:t>em</w:t>
      </w:r>
      <w:proofErr w:type="spellEnd"/>
      <w:r>
        <w:t xml:space="preserve"> </w:t>
      </w:r>
      <w:proofErr w:type="spellStart"/>
      <w:r>
        <w:t>letras</w:t>
      </w:r>
      <w:proofErr w:type="spellEnd"/>
      <w:r>
        <w:t xml:space="preserve"> </w:t>
      </w:r>
      <w:proofErr w:type="spellStart"/>
      <w:r>
        <w:t>maiúsculas</w:t>
      </w:r>
      <w:proofErr w:type="spellEnd"/>
      <w:r>
        <w:t xml:space="preserve"> </w:t>
      </w:r>
      <w:proofErr w:type="spellStart"/>
      <w:r>
        <w:t>usados</w:t>
      </w:r>
      <w:proofErr w:type="spellEnd"/>
      <w:r>
        <w:t xml:space="preserve"> </w:t>
      </w:r>
      <w:proofErr w:type="spellStart"/>
      <w:r>
        <w:t>neste</w:t>
      </w:r>
      <w:proofErr w:type="spellEnd"/>
      <w:r>
        <w:t xml:space="preserve"> DPA, mas </w:t>
      </w:r>
      <w:proofErr w:type="spellStart"/>
      <w:r>
        <w:t>não</w:t>
      </w:r>
      <w:proofErr w:type="spellEnd"/>
      <w:r>
        <w:t xml:space="preserve"> </w:t>
      </w:r>
      <w:proofErr w:type="spellStart"/>
      <w:r>
        <w:t>aqui</w:t>
      </w:r>
      <w:proofErr w:type="spellEnd"/>
      <w:r>
        <w:t xml:space="preserve"> </w:t>
      </w:r>
      <w:proofErr w:type="spellStart"/>
      <w:r>
        <w:t>definidos</w:t>
      </w:r>
      <w:proofErr w:type="spellEnd"/>
      <w:r>
        <w:t xml:space="preserve">, </w:t>
      </w:r>
      <w:proofErr w:type="spellStart"/>
      <w:r>
        <w:t>terão</w:t>
      </w:r>
      <w:proofErr w:type="spellEnd"/>
      <w:r>
        <w:t xml:space="preserve"> </w:t>
      </w:r>
      <w:proofErr w:type="spellStart"/>
      <w:r>
        <w:t>os</w:t>
      </w:r>
      <w:proofErr w:type="spellEnd"/>
      <w:r>
        <w:t xml:space="preserve"> </w:t>
      </w:r>
      <w:proofErr w:type="spellStart"/>
      <w:r>
        <w:t>significados</w:t>
      </w:r>
      <w:proofErr w:type="spellEnd"/>
      <w:r>
        <w:t xml:space="preserve"> </w:t>
      </w:r>
      <w:proofErr w:type="spellStart"/>
      <w:r>
        <w:t>atribuídos</w:t>
      </w:r>
      <w:proofErr w:type="spellEnd"/>
      <w:r>
        <w:t xml:space="preserve"> </w:t>
      </w:r>
      <w:proofErr w:type="gramStart"/>
      <w:r>
        <w:t>a</w:t>
      </w:r>
      <w:proofErr w:type="gramEnd"/>
      <w:r>
        <w:t xml:space="preserve"> </w:t>
      </w:r>
      <w:proofErr w:type="spellStart"/>
      <w:r>
        <w:t>eles</w:t>
      </w:r>
      <w:proofErr w:type="spellEnd"/>
      <w:r>
        <w:t xml:space="preserve"> no </w:t>
      </w:r>
      <w:proofErr w:type="spellStart"/>
      <w:r>
        <w:t>contrato</w:t>
      </w:r>
      <w:proofErr w:type="spellEnd"/>
      <w:r>
        <w:t xml:space="preserve"> do </w:t>
      </w:r>
      <w:proofErr w:type="spellStart"/>
      <w:r>
        <w:t>Cliente</w:t>
      </w:r>
      <w:proofErr w:type="spellEnd"/>
      <w:r>
        <w:t xml:space="preserve">. </w:t>
      </w:r>
      <w:proofErr w:type="spellStart"/>
      <w:r>
        <w:t>Os</w:t>
      </w:r>
      <w:proofErr w:type="spellEnd"/>
      <w:r>
        <w:t xml:space="preserve"> </w:t>
      </w:r>
      <w:proofErr w:type="spellStart"/>
      <w:r>
        <w:t>termos</w:t>
      </w:r>
      <w:proofErr w:type="spellEnd"/>
      <w:r>
        <w:t xml:space="preserve"> </w:t>
      </w:r>
      <w:proofErr w:type="spellStart"/>
      <w:r>
        <w:t>definidos</w:t>
      </w:r>
      <w:proofErr w:type="spellEnd"/>
      <w:r>
        <w:t xml:space="preserve"> </w:t>
      </w:r>
      <w:proofErr w:type="spellStart"/>
      <w:r>
        <w:t>abaixo</w:t>
      </w:r>
      <w:proofErr w:type="spellEnd"/>
      <w:r>
        <w:t xml:space="preserve"> </w:t>
      </w:r>
      <w:proofErr w:type="spellStart"/>
      <w:r>
        <w:t>são</w:t>
      </w:r>
      <w:proofErr w:type="spellEnd"/>
      <w:r>
        <w:t xml:space="preserve"> </w:t>
      </w:r>
      <w:proofErr w:type="spellStart"/>
      <w:r>
        <w:t>usados</w:t>
      </w:r>
      <w:proofErr w:type="spellEnd"/>
      <w:r>
        <w:t xml:space="preserve"> </w:t>
      </w:r>
      <w:proofErr w:type="spellStart"/>
      <w:r>
        <w:t>neste</w:t>
      </w:r>
      <w:proofErr w:type="spellEnd"/>
      <w:r>
        <w:t xml:space="preserve"> DPA:</w:t>
      </w:r>
    </w:p>
    <w:p w14:paraId="04B4EB30" w14:textId="77777777" w:rsidR="00117073" w:rsidRDefault="00117073" w:rsidP="00117073">
      <w:r>
        <w:t xml:space="preserve">“Dados do </w:t>
      </w:r>
      <w:proofErr w:type="spellStart"/>
      <w:r>
        <w:t>Cliente</w:t>
      </w:r>
      <w:proofErr w:type="spellEnd"/>
      <w:r>
        <w:t xml:space="preserve">” </w:t>
      </w:r>
      <w:proofErr w:type="spellStart"/>
      <w:r>
        <w:t>significa</w:t>
      </w:r>
      <w:proofErr w:type="spellEnd"/>
      <w:r>
        <w:t xml:space="preserve"> </w:t>
      </w:r>
      <w:proofErr w:type="spellStart"/>
      <w:r>
        <w:t>todos</w:t>
      </w:r>
      <w:proofErr w:type="spellEnd"/>
      <w:r>
        <w:t xml:space="preserve"> </w:t>
      </w:r>
      <w:proofErr w:type="spellStart"/>
      <w:r>
        <w:t>os</w:t>
      </w:r>
      <w:proofErr w:type="spellEnd"/>
      <w:r>
        <w:t xml:space="preserve"> dados, </w:t>
      </w:r>
      <w:proofErr w:type="spellStart"/>
      <w:r>
        <w:t>incluindo</w:t>
      </w:r>
      <w:proofErr w:type="spellEnd"/>
      <w:r>
        <w:t xml:space="preserve"> </w:t>
      </w:r>
      <w:proofErr w:type="spellStart"/>
      <w:r>
        <w:t>todos</w:t>
      </w:r>
      <w:proofErr w:type="spellEnd"/>
      <w:r>
        <w:t xml:space="preserve"> </w:t>
      </w:r>
      <w:proofErr w:type="spellStart"/>
      <w:r>
        <w:t>os</w:t>
      </w:r>
      <w:proofErr w:type="spellEnd"/>
      <w:r>
        <w:t xml:space="preserve"> </w:t>
      </w:r>
      <w:proofErr w:type="spellStart"/>
      <w:r>
        <w:t>arquivos</w:t>
      </w:r>
      <w:proofErr w:type="spellEnd"/>
      <w:r>
        <w:t xml:space="preserve"> de </w:t>
      </w:r>
      <w:proofErr w:type="spellStart"/>
      <w:r>
        <w:t>texto</w:t>
      </w:r>
      <w:proofErr w:type="spellEnd"/>
      <w:r>
        <w:t xml:space="preserve">, </w:t>
      </w:r>
      <w:proofErr w:type="spellStart"/>
      <w:r>
        <w:t>som</w:t>
      </w:r>
      <w:proofErr w:type="spellEnd"/>
      <w:r>
        <w:t xml:space="preserve">, </w:t>
      </w:r>
      <w:proofErr w:type="spellStart"/>
      <w:r>
        <w:t>vídeo</w:t>
      </w:r>
      <w:proofErr w:type="spellEnd"/>
      <w:r>
        <w:t xml:space="preserve"> </w:t>
      </w:r>
      <w:proofErr w:type="spellStart"/>
      <w:r>
        <w:t>ou</w:t>
      </w:r>
      <w:proofErr w:type="spellEnd"/>
      <w:r>
        <w:t xml:space="preserve"> imagens, e software </w:t>
      </w:r>
      <w:proofErr w:type="spellStart"/>
      <w:r>
        <w:t>fornecidos</w:t>
      </w:r>
      <w:proofErr w:type="spellEnd"/>
      <w:r>
        <w:t xml:space="preserve"> à Microsoft </w:t>
      </w:r>
      <w:proofErr w:type="spellStart"/>
      <w:r>
        <w:t>pelo</w:t>
      </w:r>
      <w:proofErr w:type="spellEnd"/>
      <w:r>
        <w:t xml:space="preserve"> </w:t>
      </w:r>
      <w:proofErr w:type="spellStart"/>
      <w:r>
        <w:t>Cliente</w:t>
      </w:r>
      <w:proofErr w:type="spellEnd"/>
      <w:r>
        <w:t xml:space="preserve"> </w:t>
      </w:r>
      <w:proofErr w:type="spellStart"/>
      <w:r>
        <w:t>ou</w:t>
      </w:r>
      <w:proofErr w:type="spellEnd"/>
      <w:r>
        <w:t xml:space="preserve"> </w:t>
      </w:r>
      <w:proofErr w:type="spellStart"/>
      <w:r>
        <w:t>em</w:t>
      </w:r>
      <w:proofErr w:type="spellEnd"/>
      <w:r>
        <w:t xml:space="preserve"> </w:t>
      </w:r>
      <w:proofErr w:type="spellStart"/>
      <w:r>
        <w:t>nome</w:t>
      </w:r>
      <w:proofErr w:type="spellEnd"/>
      <w:r>
        <w:t xml:space="preserve"> dele </w:t>
      </w:r>
      <w:proofErr w:type="spellStart"/>
      <w:r>
        <w:t>por</w:t>
      </w:r>
      <w:proofErr w:type="spellEnd"/>
      <w:r>
        <w:t xml:space="preserve"> </w:t>
      </w:r>
      <w:proofErr w:type="spellStart"/>
      <w:r>
        <w:t>meio</w:t>
      </w:r>
      <w:proofErr w:type="spellEnd"/>
      <w:r>
        <w:t xml:space="preserve"> do </w:t>
      </w:r>
      <w:proofErr w:type="spellStart"/>
      <w:r>
        <w:t>uso</w:t>
      </w:r>
      <w:proofErr w:type="spellEnd"/>
      <w:r>
        <w:t xml:space="preserve"> do Serviço Online. </w:t>
      </w:r>
      <w:proofErr w:type="spellStart"/>
      <w:r>
        <w:t>Os</w:t>
      </w:r>
      <w:proofErr w:type="spellEnd"/>
      <w:r>
        <w:t xml:space="preserve"> Dados do </w:t>
      </w:r>
      <w:proofErr w:type="spellStart"/>
      <w:r>
        <w:t>Cliente</w:t>
      </w:r>
      <w:proofErr w:type="spellEnd"/>
      <w:r>
        <w:t xml:space="preserve"> </w:t>
      </w:r>
      <w:proofErr w:type="spellStart"/>
      <w:r>
        <w:t>não</w:t>
      </w:r>
      <w:proofErr w:type="spellEnd"/>
      <w:r>
        <w:t xml:space="preserve"> </w:t>
      </w:r>
      <w:proofErr w:type="spellStart"/>
      <w:r>
        <w:t>incluem</w:t>
      </w:r>
      <w:proofErr w:type="spellEnd"/>
      <w:r>
        <w:t xml:space="preserve"> Dados de Serviços </w:t>
      </w:r>
      <w:proofErr w:type="spellStart"/>
      <w:r>
        <w:t>Profissionais</w:t>
      </w:r>
      <w:proofErr w:type="spellEnd"/>
      <w:r>
        <w:t>.</w:t>
      </w:r>
    </w:p>
    <w:p w14:paraId="2BAF445D" w14:textId="77777777" w:rsidR="00117073" w:rsidRDefault="00117073" w:rsidP="00117073">
      <w:r>
        <w:t>“</w:t>
      </w:r>
      <w:proofErr w:type="spellStart"/>
      <w:r>
        <w:t>Requisitos</w:t>
      </w:r>
      <w:proofErr w:type="spellEnd"/>
      <w:r>
        <w:t xml:space="preserve"> de </w:t>
      </w:r>
      <w:proofErr w:type="spellStart"/>
      <w:r>
        <w:t>Proteção</w:t>
      </w:r>
      <w:proofErr w:type="spellEnd"/>
      <w:r>
        <w:t xml:space="preserve"> de Dados” </w:t>
      </w:r>
      <w:proofErr w:type="spellStart"/>
      <w:r>
        <w:t>significa</w:t>
      </w:r>
      <w:proofErr w:type="spellEnd"/>
      <w:r>
        <w:t xml:space="preserve"> o GDPR, as Leis de </w:t>
      </w:r>
      <w:proofErr w:type="spellStart"/>
      <w:r>
        <w:t>Proteção</w:t>
      </w:r>
      <w:proofErr w:type="spellEnd"/>
      <w:r>
        <w:t xml:space="preserve"> de Dados </w:t>
      </w:r>
      <w:proofErr w:type="spellStart"/>
      <w:r>
        <w:t>Locais</w:t>
      </w:r>
      <w:proofErr w:type="spellEnd"/>
      <w:r>
        <w:t xml:space="preserve"> da UE/AEE e </w:t>
      </w:r>
      <w:proofErr w:type="spellStart"/>
      <w:r>
        <w:t>todas</w:t>
      </w:r>
      <w:proofErr w:type="spellEnd"/>
      <w:r>
        <w:t xml:space="preserve"> as leis, </w:t>
      </w:r>
      <w:proofErr w:type="spellStart"/>
      <w:r>
        <w:t>os</w:t>
      </w:r>
      <w:proofErr w:type="spellEnd"/>
      <w:r>
        <w:t xml:space="preserve"> </w:t>
      </w:r>
      <w:proofErr w:type="spellStart"/>
      <w:r>
        <w:t>regulamentos</w:t>
      </w:r>
      <w:proofErr w:type="spellEnd"/>
      <w:r>
        <w:t xml:space="preserve"> e outros </w:t>
      </w:r>
      <w:proofErr w:type="spellStart"/>
      <w:r>
        <w:t>requisitos</w:t>
      </w:r>
      <w:proofErr w:type="spellEnd"/>
      <w:r>
        <w:t xml:space="preserve"> </w:t>
      </w:r>
      <w:proofErr w:type="spellStart"/>
      <w:r>
        <w:t>legais</w:t>
      </w:r>
      <w:proofErr w:type="spellEnd"/>
      <w:r>
        <w:t xml:space="preserve"> </w:t>
      </w:r>
      <w:proofErr w:type="spellStart"/>
      <w:r>
        <w:t>aplicáveis</w:t>
      </w:r>
      <w:proofErr w:type="spellEnd"/>
      <w:r>
        <w:t xml:space="preserve"> </w:t>
      </w:r>
      <w:proofErr w:type="spellStart"/>
      <w:r>
        <w:t>relacionados</w:t>
      </w:r>
      <w:proofErr w:type="spellEnd"/>
      <w:r>
        <w:t xml:space="preserve"> </w:t>
      </w:r>
      <w:proofErr w:type="spellStart"/>
      <w:r>
        <w:t>ao</w:t>
      </w:r>
      <w:proofErr w:type="spellEnd"/>
      <w:r>
        <w:t xml:space="preserve"> </w:t>
      </w:r>
      <w:proofErr w:type="spellStart"/>
      <w:r>
        <w:t>seguinte</w:t>
      </w:r>
      <w:proofErr w:type="spellEnd"/>
      <w:r>
        <w:t xml:space="preserve">: (a) </w:t>
      </w:r>
      <w:proofErr w:type="spellStart"/>
      <w:r>
        <w:t>privacidade</w:t>
      </w:r>
      <w:proofErr w:type="spellEnd"/>
      <w:r>
        <w:t xml:space="preserve"> e </w:t>
      </w:r>
      <w:proofErr w:type="spellStart"/>
      <w:r>
        <w:t>segurança</w:t>
      </w:r>
      <w:proofErr w:type="spellEnd"/>
      <w:r>
        <w:t xml:space="preserve"> de dados e (b) </w:t>
      </w:r>
      <w:proofErr w:type="spellStart"/>
      <w:r>
        <w:t>uso</w:t>
      </w:r>
      <w:proofErr w:type="spellEnd"/>
      <w:r>
        <w:t xml:space="preserve">, coleta, </w:t>
      </w:r>
      <w:proofErr w:type="spellStart"/>
      <w:r>
        <w:t>retenção</w:t>
      </w:r>
      <w:proofErr w:type="spellEnd"/>
      <w:r>
        <w:t xml:space="preserve">, </w:t>
      </w:r>
      <w:proofErr w:type="spellStart"/>
      <w:r>
        <w:t>armazenamento</w:t>
      </w:r>
      <w:proofErr w:type="spellEnd"/>
      <w:r>
        <w:t xml:space="preserve">, </w:t>
      </w:r>
      <w:proofErr w:type="spellStart"/>
      <w:r>
        <w:t>segurança</w:t>
      </w:r>
      <w:proofErr w:type="spellEnd"/>
      <w:r>
        <w:t xml:space="preserve">, </w:t>
      </w:r>
      <w:proofErr w:type="spellStart"/>
      <w:r>
        <w:t>divulgação</w:t>
      </w:r>
      <w:proofErr w:type="spellEnd"/>
      <w:r>
        <w:t xml:space="preserve">, </w:t>
      </w:r>
      <w:proofErr w:type="spellStart"/>
      <w:r>
        <w:t>transferência</w:t>
      </w:r>
      <w:proofErr w:type="spellEnd"/>
      <w:r>
        <w:t xml:space="preserve">, </w:t>
      </w:r>
      <w:proofErr w:type="spellStart"/>
      <w:r>
        <w:t>descarte</w:t>
      </w:r>
      <w:proofErr w:type="spellEnd"/>
      <w:r>
        <w:t xml:space="preserve"> e outro </w:t>
      </w:r>
      <w:proofErr w:type="spellStart"/>
      <w:r>
        <w:t>processamento</w:t>
      </w:r>
      <w:proofErr w:type="spellEnd"/>
      <w:r>
        <w:t xml:space="preserve"> de Dados </w:t>
      </w:r>
      <w:proofErr w:type="spellStart"/>
      <w:r>
        <w:t>Pessoais</w:t>
      </w:r>
      <w:proofErr w:type="spellEnd"/>
      <w:r>
        <w:t>.</w:t>
      </w:r>
    </w:p>
    <w:p w14:paraId="7DDE78E6" w14:textId="77777777" w:rsidR="00117073" w:rsidRDefault="00117073" w:rsidP="00117073">
      <w:r>
        <w:t xml:space="preserve">“Termos do DPA” </w:t>
      </w:r>
      <w:proofErr w:type="spellStart"/>
      <w:r>
        <w:t>significa</w:t>
      </w:r>
      <w:proofErr w:type="spellEnd"/>
      <w:r>
        <w:t xml:space="preserve"> </w:t>
      </w:r>
      <w:proofErr w:type="spellStart"/>
      <w:r>
        <w:t>os</w:t>
      </w:r>
      <w:proofErr w:type="spellEnd"/>
      <w:r>
        <w:t xml:space="preserve"> </w:t>
      </w:r>
      <w:proofErr w:type="spellStart"/>
      <w:r>
        <w:t>termos</w:t>
      </w:r>
      <w:proofErr w:type="spellEnd"/>
      <w:r>
        <w:t xml:space="preserve"> no DPA e </w:t>
      </w:r>
      <w:proofErr w:type="spellStart"/>
      <w:r>
        <w:t>quaisquer</w:t>
      </w:r>
      <w:proofErr w:type="spellEnd"/>
      <w:r>
        <w:t xml:space="preserve"> </w:t>
      </w:r>
      <w:proofErr w:type="spellStart"/>
      <w:r>
        <w:t>termos</w:t>
      </w:r>
      <w:proofErr w:type="spellEnd"/>
      <w:r>
        <w:t xml:space="preserve"> </w:t>
      </w:r>
      <w:proofErr w:type="spellStart"/>
      <w:r>
        <w:t>específicos</w:t>
      </w:r>
      <w:proofErr w:type="spellEnd"/>
      <w:r>
        <w:t xml:space="preserve"> do </w:t>
      </w:r>
      <w:proofErr w:type="spellStart"/>
      <w:r>
        <w:t>Produto</w:t>
      </w:r>
      <w:proofErr w:type="spellEnd"/>
      <w:r>
        <w:t xml:space="preserve"> </w:t>
      </w:r>
      <w:proofErr w:type="spellStart"/>
      <w:r>
        <w:t>nos</w:t>
      </w:r>
      <w:proofErr w:type="spellEnd"/>
      <w:r>
        <w:t xml:space="preserve"> Termos do </w:t>
      </w:r>
      <w:proofErr w:type="spellStart"/>
      <w:r>
        <w:t>Produto</w:t>
      </w:r>
      <w:proofErr w:type="spellEnd"/>
      <w:r>
        <w:t xml:space="preserve"> que </w:t>
      </w:r>
      <w:proofErr w:type="spellStart"/>
      <w:r>
        <w:t>suplementam</w:t>
      </w:r>
      <w:proofErr w:type="spellEnd"/>
      <w:r>
        <w:t xml:space="preserve"> </w:t>
      </w:r>
      <w:proofErr w:type="spellStart"/>
      <w:r>
        <w:t>ou</w:t>
      </w:r>
      <w:proofErr w:type="spellEnd"/>
      <w:r>
        <w:t xml:space="preserve"> </w:t>
      </w:r>
      <w:proofErr w:type="spellStart"/>
      <w:r>
        <w:t>modificam</w:t>
      </w:r>
      <w:proofErr w:type="spellEnd"/>
      <w:r>
        <w:t xml:space="preserve"> </w:t>
      </w:r>
      <w:proofErr w:type="spellStart"/>
      <w:r>
        <w:t>especificamente</w:t>
      </w:r>
      <w:proofErr w:type="spellEnd"/>
      <w:r>
        <w:t xml:space="preserve"> </w:t>
      </w:r>
      <w:proofErr w:type="spellStart"/>
      <w:r>
        <w:t>os</w:t>
      </w:r>
      <w:proofErr w:type="spellEnd"/>
      <w:r>
        <w:t xml:space="preserve"> </w:t>
      </w:r>
      <w:proofErr w:type="spellStart"/>
      <w:r>
        <w:t>termos</w:t>
      </w:r>
      <w:proofErr w:type="spellEnd"/>
      <w:r>
        <w:t xml:space="preserve"> de </w:t>
      </w:r>
      <w:proofErr w:type="spellStart"/>
      <w:r>
        <w:t>privacidade</w:t>
      </w:r>
      <w:proofErr w:type="spellEnd"/>
      <w:r>
        <w:t xml:space="preserve"> e </w:t>
      </w:r>
      <w:proofErr w:type="spellStart"/>
      <w:r>
        <w:t>segurança</w:t>
      </w:r>
      <w:proofErr w:type="spellEnd"/>
      <w:r>
        <w:t xml:space="preserve"> no DPA para um </w:t>
      </w:r>
      <w:proofErr w:type="spellStart"/>
      <w:r>
        <w:t>Produto</w:t>
      </w:r>
      <w:proofErr w:type="spellEnd"/>
      <w:r>
        <w:t xml:space="preserve"> </w:t>
      </w:r>
      <w:proofErr w:type="spellStart"/>
      <w:r>
        <w:t>específico</w:t>
      </w:r>
      <w:proofErr w:type="spellEnd"/>
      <w:r>
        <w:t xml:space="preserve"> (</w:t>
      </w:r>
      <w:proofErr w:type="spellStart"/>
      <w:r>
        <w:t>ou</w:t>
      </w:r>
      <w:proofErr w:type="spellEnd"/>
      <w:r>
        <w:t xml:space="preserve"> </w:t>
      </w:r>
      <w:proofErr w:type="spellStart"/>
      <w:r>
        <w:t>recurso</w:t>
      </w:r>
      <w:proofErr w:type="spellEnd"/>
      <w:r>
        <w:t xml:space="preserve"> de um </w:t>
      </w:r>
      <w:proofErr w:type="spellStart"/>
      <w:r>
        <w:t>Produto</w:t>
      </w:r>
      <w:proofErr w:type="spellEnd"/>
      <w:r>
        <w:t xml:space="preserve">). Em </w:t>
      </w:r>
      <w:proofErr w:type="spellStart"/>
      <w:r>
        <w:t>caso</w:t>
      </w:r>
      <w:proofErr w:type="spellEnd"/>
      <w:r>
        <w:t xml:space="preserve"> de </w:t>
      </w:r>
      <w:proofErr w:type="spellStart"/>
      <w:r>
        <w:t>conflitos</w:t>
      </w:r>
      <w:proofErr w:type="spellEnd"/>
      <w:r>
        <w:t xml:space="preserve"> </w:t>
      </w:r>
      <w:proofErr w:type="spellStart"/>
      <w:r>
        <w:t>ou</w:t>
      </w:r>
      <w:proofErr w:type="spellEnd"/>
      <w:r>
        <w:t xml:space="preserve"> </w:t>
      </w:r>
      <w:proofErr w:type="spellStart"/>
      <w:r>
        <w:t>inconsistência</w:t>
      </w:r>
      <w:proofErr w:type="spellEnd"/>
      <w:r>
        <w:t xml:space="preserve"> entre o DPA e </w:t>
      </w:r>
      <w:proofErr w:type="spellStart"/>
      <w:r>
        <w:t>os</w:t>
      </w:r>
      <w:proofErr w:type="spellEnd"/>
      <w:r>
        <w:t xml:space="preserve"> </w:t>
      </w:r>
      <w:proofErr w:type="spellStart"/>
      <w:r>
        <w:t>referidos</w:t>
      </w:r>
      <w:proofErr w:type="spellEnd"/>
      <w:r>
        <w:t xml:space="preserve"> </w:t>
      </w:r>
      <w:proofErr w:type="spellStart"/>
      <w:r>
        <w:t>termos</w:t>
      </w:r>
      <w:proofErr w:type="spellEnd"/>
      <w:r>
        <w:t xml:space="preserve"> </w:t>
      </w:r>
      <w:proofErr w:type="spellStart"/>
      <w:r>
        <w:t>específicos</w:t>
      </w:r>
      <w:proofErr w:type="spellEnd"/>
      <w:r>
        <w:t xml:space="preserve"> do </w:t>
      </w:r>
      <w:proofErr w:type="spellStart"/>
      <w:r>
        <w:t>Produto</w:t>
      </w:r>
      <w:proofErr w:type="spellEnd"/>
      <w:r>
        <w:t xml:space="preserve">, </w:t>
      </w:r>
      <w:proofErr w:type="spellStart"/>
      <w:r>
        <w:t>estes</w:t>
      </w:r>
      <w:proofErr w:type="spellEnd"/>
      <w:r>
        <w:t xml:space="preserve"> </w:t>
      </w:r>
      <w:proofErr w:type="spellStart"/>
      <w:r>
        <w:t>últimos</w:t>
      </w:r>
      <w:proofErr w:type="spellEnd"/>
      <w:r>
        <w:t xml:space="preserve"> </w:t>
      </w:r>
      <w:proofErr w:type="spellStart"/>
      <w:r>
        <w:t>prevalecerão</w:t>
      </w:r>
      <w:proofErr w:type="spellEnd"/>
      <w:r>
        <w:t xml:space="preserve"> </w:t>
      </w:r>
      <w:proofErr w:type="spellStart"/>
      <w:r>
        <w:t>em</w:t>
      </w:r>
      <w:proofErr w:type="spellEnd"/>
      <w:r>
        <w:t xml:space="preserve"> </w:t>
      </w:r>
      <w:proofErr w:type="spellStart"/>
      <w:r>
        <w:t>relação</w:t>
      </w:r>
      <w:proofErr w:type="spellEnd"/>
      <w:r>
        <w:t xml:space="preserve"> </w:t>
      </w:r>
      <w:proofErr w:type="spellStart"/>
      <w:r>
        <w:t>ao</w:t>
      </w:r>
      <w:proofErr w:type="spellEnd"/>
      <w:r>
        <w:t xml:space="preserve"> </w:t>
      </w:r>
      <w:proofErr w:type="spellStart"/>
      <w:r>
        <w:t>Produto</w:t>
      </w:r>
      <w:proofErr w:type="spellEnd"/>
      <w:r>
        <w:t xml:space="preserve"> </w:t>
      </w:r>
      <w:proofErr w:type="spellStart"/>
      <w:r>
        <w:t>aplicável</w:t>
      </w:r>
      <w:proofErr w:type="spellEnd"/>
      <w:r>
        <w:t xml:space="preserve"> (</w:t>
      </w:r>
      <w:proofErr w:type="spellStart"/>
      <w:r>
        <w:t>ou</w:t>
      </w:r>
      <w:proofErr w:type="spellEnd"/>
      <w:r>
        <w:t xml:space="preserve"> </w:t>
      </w:r>
      <w:proofErr w:type="spellStart"/>
      <w:r>
        <w:t>recurso</w:t>
      </w:r>
      <w:proofErr w:type="spellEnd"/>
      <w:r>
        <w:t xml:space="preserve"> </w:t>
      </w:r>
      <w:proofErr w:type="spellStart"/>
      <w:r>
        <w:t>daquele</w:t>
      </w:r>
      <w:proofErr w:type="spellEnd"/>
      <w:r>
        <w:t xml:space="preserve"> </w:t>
      </w:r>
      <w:proofErr w:type="spellStart"/>
      <w:r>
        <w:t>Produto</w:t>
      </w:r>
      <w:proofErr w:type="spellEnd"/>
      <w:r>
        <w:t xml:space="preserve">). </w:t>
      </w:r>
    </w:p>
    <w:p w14:paraId="0C5C303F" w14:textId="77777777" w:rsidR="00A31F95" w:rsidRPr="00D861C2" w:rsidRDefault="00A31F95" w:rsidP="00A31F95">
      <w:pPr>
        <w:rPr>
          <w:lang w:val="pt-BR"/>
        </w:rPr>
      </w:pPr>
      <w:r w:rsidRPr="00D861C2">
        <w:rPr>
          <w:lang w:val="pt-BR"/>
        </w:rPr>
        <w:t>“Cliente da UE” refere-se a um Cliente cujo endereço de cobrança está localizado no Espaço Econômico Europeu (EEE).</w:t>
      </w:r>
    </w:p>
    <w:p w14:paraId="47B3921D" w14:textId="77777777" w:rsidR="00A31F95" w:rsidRPr="00D861C2" w:rsidRDefault="00A31F95" w:rsidP="00A31F95">
      <w:pPr>
        <w:rPr>
          <w:lang w:val="pt-BR"/>
        </w:rPr>
      </w:pPr>
      <w:r w:rsidRPr="00D861C2">
        <w:rPr>
          <w:lang w:val="pt-BR"/>
        </w:rPr>
        <w:t>“Lei de Dados da UE” corresponde ao Regulamento (UE) 2023/2854, emitido pelo Parlamento Europeu e pelo Conselho em 13 de dezembro de 2023, que estabelece regras harmonizadas para o acesso equitativo e o uso de dados, alterando o Regulamento (UE) 2020/1828 (conhecido como Lei de Dados).</w:t>
      </w:r>
    </w:p>
    <w:p w14:paraId="4EF94956" w14:textId="77777777" w:rsidR="00A31F95" w:rsidRPr="00D861C2" w:rsidRDefault="00A31F95" w:rsidP="00A31F95">
      <w:pPr>
        <w:rPr>
          <w:lang w:val="pt-BR"/>
        </w:rPr>
      </w:pPr>
      <w:r w:rsidRPr="00D861C2">
        <w:rPr>
          <w:lang w:val="pt-BR"/>
        </w:rPr>
        <w:t xml:space="preserve">“Serviço da Lei de Dados da UE” designa um Serviço Online licenciado a um Cliente da UE, com exceção de serviços em que o Cliente da UE opta por armazenar Dados do Cliente fora do EEE. </w:t>
      </w:r>
    </w:p>
    <w:p w14:paraId="7AD30462" w14:textId="4C7F4A2C" w:rsidR="00A31F95" w:rsidRDefault="00A31F95" w:rsidP="00A31F95">
      <w:r w:rsidRPr="00D861C2">
        <w:rPr>
          <w:lang w:val="pt-BR"/>
        </w:rPr>
        <w:t>“Dados Exportáveis e Ativos Digitais” (EDDA) são equivalentes aos Dados do Cliente. Para fins de clareza, os EDDA não incluem: segredos comerciais ou propriedade intelectual da Microsoft nem qualquer dado que possa comprometer a segurança ou a integridade dos Serviços Online.</w:t>
      </w:r>
    </w:p>
    <w:p w14:paraId="5AD11CF1" w14:textId="4A7B64B3" w:rsidR="00117073" w:rsidRDefault="00117073" w:rsidP="00117073">
      <w:r>
        <w:t xml:space="preserve">“GDPR” </w:t>
      </w:r>
      <w:proofErr w:type="spellStart"/>
      <w:r>
        <w:t>significa</w:t>
      </w:r>
      <w:proofErr w:type="spellEnd"/>
      <w:r>
        <w:t xml:space="preserve"> o </w:t>
      </w:r>
      <w:proofErr w:type="spellStart"/>
      <w:r>
        <w:t>Regulamento</w:t>
      </w:r>
      <w:proofErr w:type="spellEnd"/>
      <w:r>
        <w:t xml:space="preserve"> (EU) 2016/679 do </w:t>
      </w:r>
      <w:proofErr w:type="spellStart"/>
      <w:r>
        <w:t>Parlamento</w:t>
      </w:r>
      <w:proofErr w:type="spellEnd"/>
      <w:r>
        <w:t xml:space="preserve"> </w:t>
      </w:r>
      <w:proofErr w:type="spellStart"/>
      <w:r>
        <w:t>Europeu</w:t>
      </w:r>
      <w:proofErr w:type="spellEnd"/>
      <w:r>
        <w:t xml:space="preserve"> e do </w:t>
      </w:r>
      <w:proofErr w:type="spellStart"/>
      <w:r>
        <w:t>Conselho</w:t>
      </w:r>
      <w:proofErr w:type="spellEnd"/>
      <w:r>
        <w:t xml:space="preserve"> de 27 de </w:t>
      </w:r>
      <w:proofErr w:type="spellStart"/>
      <w:r>
        <w:t>abril</w:t>
      </w:r>
      <w:proofErr w:type="spellEnd"/>
      <w:r>
        <w:t xml:space="preserve"> de 2016 </w:t>
      </w:r>
      <w:proofErr w:type="spellStart"/>
      <w:r>
        <w:t>sobre</w:t>
      </w:r>
      <w:proofErr w:type="spellEnd"/>
      <w:r>
        <w:t xml:space="preserve"> a </w:t>
      </w:r>
      <w:proofErr w:type="spellStart"/>
      <w:r>
        <w:t>proteção</w:t>
      </w:r>
      <w:proofErr w:type="spellEnd"/>
      <w:r>
        <w:t xml:space="preserve"> de </w:t>
      </w:r>
      <w:proofErr w:type="spellStart"/>
      <w:r>
        <w:t>indivíduos</w:t>
      </w:r>
      <w:proofErr w:type="spellEnd"/>
      <w:r>
        <w:t xml:space="preserve"> com </w:t>
      </w:r>
      <w:proofErr w:type="spellStart"/>
      <w:r>
        <w:t>relação</w:t>
      </w:r>
      <w:proofErr w:type="spellEnd"/>
      <w:r>
        <w:t xml:space="preserve"> </w:t>
      </w:r>
      <w:proofErr w:type="spellStart"/>
      <w:r>
        <w:t>ao</w:t>
      </w:r>
      <w:proofErr w:type="spellEnd"/>
      <w:r>
        <w:t xml:space="preserve"> </w:t>
      </w:r>
      <w:proofErr w:type="spellStart"/>
      <w:r>
        <w:t>processamento</w:t>
      </w:r>
      <w:proofErr w:type="spellEnd"/>
      <w:r>
        <w:t xml:space="preserve"> de dados </w:t>
      </w:r>
      <w:proofErr w:type="spellStart"/>
      <w:r>
        <w:t>pessoais</w:t>
      </w:r>
      <w:proofErr w:type="spellEnd"/>
      <w:r>
        <w:t xml:space="preserve"> e </w:t>
      </w:r>
      <w:proofErr w:type="spellStart"/>
      <w:r>
        <w:t>sobre</w:t>
      </w:r>
      <w:proofErr w:type="spellEnd"/>
      <w:r>
        <w:t xml:space="preserve"> a livre </w:t>
      </w:r>
      <w:proofErr w:type="spellStart"/>
      <w:r>
        <w:t>movimentação</w:t>
      </w:r>
      <w:proofErr w:type="spellEnd"/>
      <w:r>
        <w:t xml:space="preserve"> de tais dados, e que </w:t>
      </w:r>
      <w:proofErr w:type="spellStart"/>
      <w:r>
        <w:t>anula</w:t>
      </w:r>
      <w:proofErr w:type="spellEnd"/>
      <w:r>
        <w:t xml:space="preserve"> a </w:t>
      </w:r>
      <w:proofErr w:type="spellStart"/>
      <w:r>
        <w:t>Diretiva</w:t>
      </w:r>
      <w:proofErr w:type="spellEnd"/>
      <w:r>
        <w:t xml:space="preserve"> 95/46/EC (</w:t>
      </w:r>
      <w:proofErr w:type="spellStart"/>
      <w:r>
        <w:t>Regulamento</w:t>
      </w:r>
      <w:proofErr w:type="spellEnd"/>
      <w:r>
        <w:t xml:space="preserve"> Geral de </w:t>
      </w:r>
      <w:proofErr w:type="spellStart"/>
      <w:r>
        <w:t>Proteção</w:t>
      </w:r>
      <w:proofErr w:type="spellEnd"/>
      <w:r>
        <w:t xml:space="preserve"> de Dados).</w:t>
      </w:r>
    </w:p>
    <w:p w14:paraId="23504077" w14:textId="77777777" w:rsidR="00117073" w:rsidRDefault="00117073" w:rsidP="00117073">
      <w:r>
        <w:lastRenderedPageBreak/>
        <w:t xml:space="preserve">“Leis de </w:t>
      </w:r>
      <w:proofErr w:type="spellStart"/>
      <w:r>
        <w:t>Proteção</w:t>
      </w:r>
      <w:proofErr w:type="spellEnd"/>
      <w:r>
        <w:t xml:space="preserve"> de Dados </w:t>
      </w:r>
      <w:proofErr w:type="spellStart"/>
      <w:r>
        <w:t>Locais</w:t>
      </w:r>
      <w:proofErr w:type="spellEnd"/>
      <w:r>
        <w:t xml:space="preserve"> da UE/EEA” </w:t>
      </w:r>
      <w:proofErr w:type="spellStart"/>
      <w:r>
        <w:t>significa</w:t>
      </w:r>
      <w:proofErr w:type="spellEnd"/>
      <w:r>
        <w:t xml:space="preserve"> </w:t>
      </w:r>
      <w:proofErr w:type="spellStart"/>
      <w:r>
        <w:t>qualquer</w:t>
      </w:r>
      <w:proofErr w:type="spellEnd"/>
      <w:r>
        <w:t xml:space="preserve"> </w:t>
      </w:r>
      <w:proofErr w:type="spellStart"/>
      <w:r>
        <w:t>legislação</w:t>
      </w:r>
      <w:proofErr w:type="spellEnd"/>
      <w:r>
        <w:t xml:space="preserve"> e </w:t>
      </w:r>
      <w:proofErr w:type="spellStart"/>
      <w:r>
        <w:t>regulamento</w:t>
      </w:r>
      <w:proofErr w:type="spellEnd"/>
      <w:r>
        <w:t xml:space="preserve"> </w:t>
      </w:r>
      <w:proofErr w:type="spellStart"/>
      <w:r>
        <w:t>subordinados</w:t>
      </w:r>
      <w:proofErr w:type="spellEnd"/>
      <w:r>
        <w:t xml:space="preserve"> que </w:t>
      </w:r>
      <w:proofErr w:type="spellStart"/>
      <w:r>
        <w:t>implementam</w:t>
      </w:r>
      <w:proofErr w:type="spellEnd"/>
      <w:r>
        <w:t xml:space="preserve"> o GDPR. </w:t>
      </w:r>
    </w:p>
    <w:p w14:paraId="58C5D2D2" w14:textId="77777777" w:rsidR="00117073" w:rsidRDefault="00117073" w:rsidP="00117073">
      <w:r>
        <w:t xml:space="preserve">“Termos do GDPR” </w:t>
      </w:r>
      <w:proofErr w:type="spellStart"/>
      <w:r>
        <w:t>significa</w:t>
      </w:r>
      <w:proofErr w:type="spellEnd"/>
      <w:r>
        <w:t xml:space="preserve"> </w:t>
      </w:r>
      <w:proofErr w:type="spellStart"/>
      <w:r>
        <w:t>os</w:t>
      </w:r>
      <w:proofErr w:type="spellEnd"/>
      <w:r>
        <w:t xml:space="preserve"> </w:t>
      </w:r>
      <w:proofErr w:type="spellStart"/>
      <w:r>
        <w:t>termos</w:t>
      </w:r>
      <w:proofErr w:type="spellEnd"/>
      <w:r>
        <w:t xml:space="preserve"> do </w:t>
      </w:r>
      <w:hyperlink w:anchor="Attachment1" w:history="1">
        <w:r>
          <w:rPr>
            <w:rStyle w:val="Hyperlink"/>
          </w:rPr>
          <w:t>Anexo 1</w:t>
        </w:r>
      </w:hyperlink>
      <w:r>
        <w:t xml:space="preserve">, </w:t>
      </w:r>
      <w:proofErr w:type="spellStart"/>
      <w:r>
        <w:t>segundo</w:t>
      </w:r>
      <w:proofErr w:type="spellEnd"/>
      <w:r>
        <w:t xml:space="preserve"> </w:t>
      </w:r>
      <w:proofErr w:type="spellStart"/>
      <w:r>
        <w:t>os</w:t>
      </w:r>
      <w:proofErr w:type="spellEnd"/>
      <w:r>
        <w:t xml:space="preserve"> quais a Microsoft se </w:t>
      </w:r>
      <w:proofErr w:type="spellStart"/>
      <w:r>
        <w:t>compromete</w:t>
      </w:r>
      <w:proofErr w:type="spellEnd"/>
      <w:r>
        <w:t xml:space="preserve"> de forma </w:t>
      </w:r>
      <w:proofErr w:type="spellStart"/>
      <w:r>
        <w:t>vinculativa</w:t>
      </w:r>
      <w:proofErr w:type="spellEnd"/>
      <w:r>
        <w:t xml:space="preserve"> com </w:t>
      </w:r>
      <w:proofErr w:type="spellStart"/>
      <w:r>
        <w:t>relação</w:t>
      </w:r>
      <w:proofErr w:type="spellEnd"/>
      <w:r>
        <w:t xml:space="preserve"> </w:t>
      </w:r>
      <w:proofErr w:type="spellStart"/>
      <w:r>
        <w:t>ao</w:t>
      </w:r>
      <w:proofErr w:type="spellEnd"/>
      <w:r>
        <w:t xml:space="preserve"> </w:t>
      </w:r>
      <w:proofErr w:type="spellStart"/>
      <w:r>
        <w:t>seu</w:t>
      </w:r>
      <w:proofErr w:type="spellEnd"/>
      <w:r>
        <w:t xml:space="preserve"> </w:t>
      </w:r>
      <w:proofErr w:type="spellStart"/>
      <w:r>
        <w:t>processamento</w:t>
      </w:r>
      <w:proofErr w:type="spellEnd"/>
      <w:r>
        <w:t xml:space="preserve"> de Dados </w:t>
      </w:r>
      <w:proofErr w:type="spellStart"/>
      <w:r>
        <w:t>Pessoais</w:t>
      </w:r>
      <w:proofErr w:type="spellEnd"/>
      <w:r>
        <w:t xml:space="preserve">, </w:t>
      </w:r>
      <w:proofErr w:type="spellStart"/>
      <w:r>
        <w:t>conforme</w:t>
      </w:r>
      <w:proofErr w:type="spellEnd"/>
      <w:r>
        <w:t xml:space="preserve"> </w:t>
      </w:r>
      <w:proofErr w:type="spellStart"/>
      <w:r>
        <w:t>exigido</w:t>
      </w:r>
      <w:proofErr w:type="spellEnd"/>
      <w:r>
        <w:t xml:space="preserve"> </w:t>
      </w:r>
      <w:proofErr w:type="spellStart"/>
      <w:r>
        <w:t>pelo</w:t>
      </w:r>
      <w:proofErr w:type="spellEnd"/>
      <w:r>
        <w:t xml:space="preserve"> </w:t>
      </w:r>
      <w:proofErr w:type="spellStart"/>
      <w:r>
        <w:t>Artigo</w:t>
      </w:r>
      <w:proofErr w:type="spellEnd"/>
      <w:r>
        <w:t xml:space="preserve"> 28 do GDPR.</w:t>
      </w:r>
    </w:p>
    <w:p w14:paraId="3835A7F8" w14:textId="77777777" w:rsidR="00117073" w:rsidRDefault="00117073" w:rsidP="00117073">
      <w:r>
        <w:t xml:space="preserve">“Dados </w:t>
      </w:r>
      <w:proofErr w:type="spellStart"/>
      <w:r>
        <w:t>Pessoais</w:t>
      </w:r>
      <w:proofErr w:type="spellEnd"/>
      <w:r>
        <w:t xml:space="preserve">” </w:t>
      </w:r>
      <w:proofErr w:type="spellStart"/>
      <w:r>
        <w:t>significa</w:t>
      </w:r>
      <w:proofErr w:type="spellEnd"/>
      <w:r>
        <w:t xml:space="preserve"> </w:t>
      </w:r>
      <w:proofErr w:type="spellStart"/>
      <w:r>
        <w:t>qualquer</w:t>
      </w:r>
      <w:proofErr w:type="spellEnd"/>
      <w:r>
        <w:t xml:space="preserve"> </w:t>
      </w:r>
      <w:proofErr w:type="spellStart"/>
      <w:r>
        <w:t>informação</w:t>
      </w:r>
      <w:proofErr w:type="spellEnd"/>
      <w:r>
        <w:t xml:space="preserve"> com </w:t>
      </w:r>
      <w:proofErr w:type="spellStart"/>
      <w:r>
        <w:t>relação</w:t>
      </w:r>
      <w:proofErr w:type="spellEnd"/>
      <w:r>
        <w:t xml:space="preserve"> a </w:t>
      </w:r>
      <w:proofErr w:type="spellStart"/>
      <w:r>
        <w:t>uma</w:t>
      </w:r>
      <w:proofErr w:type="spellEnd"/>
      <w:r>
        <w:t xml:space="preserve"> </w:t>
      </w:r>
      <w:proofErr w:type="spellStart"/>
      <w:r>
        <w:t>pessoa</w:t>
      </w:r>
      <w:proofErr w:type="spellEnd"/>
      <w:r>
        <w:t xml:space="preserve"> </w:t>
      </w:r>
      <w:proofErr w:type="spellStart"/>
      <w:r>
        <w:t>identificada</w:t>
      </w:r>
      <w:proofErr w:type="spellEnd"/>
      <w:r>
        <w:t xml:space="preserve"> </w:t>
      </w:r>
      <w:proofErr w:type="spellStart"/>
      <w:r>
        <w:t>ou</w:t>
      </w:r>
      <w:proofErr w:type="spellEnd"/>
      <w:r>
        <w:t xml:space="preserve"> </w:t>
      </w:r>
      <w:proofErr w:type="spellStart"/>
      <w:r>
        <w:t>identificável</w:t>
      </w:r>
      <w:proofErr w:type="spellEnd"/>
      <w:r>
        <w:t xml:space="preserve">. Uma </w:t>
      </w:r>
      <w:proofErr w:type="spellStart"/>
      <w:r>
        <w:t>pessoa</w:t>
      </w:r>
      <w:proofErr w:type="spellEnd"/>
      <w:r>
        <w:t xml:space="preserve"> </w:t>
      </w:r>
      <w:proofErr w:type="spellStart"/>
      <w:r>
        <w:t>identificável</w:t>
      </w:r>
      <w:proofErr w:type="spellEnd"/>
      <w:r>
        <w:t xml:space="preserve"> é </w:t>
      </w:r>
      <w:proofErr w:type="spellStart"/>
      <w:r>
        <w:t>aquela</w:t>
      </w:r>
      <w:proofErr w:type="spellEnd"/>
      <w:r>
        <w:t xml:space="preserve"> que </w:t>
      </w:r>
      <w:proofErr w:type="spellStart"/>
      <w:r>
        <w:t>pode</w:t>
      </w:r>
      <w:proofErr w:type="spellEnd"/>
      <w:r>
        <w:t xml:space="preserve"> ser </w:t>
      </w:r>
      <w:proofErr w:type="spellStart"/>
      <w:r>
        <w:t>identificada</w:t>
      </w:r>
      <w:proofErr w:type="spellEnd"/>
      <w:r>
        <w:t xml:space="preserve">, </w:t>
      </w:r>
      <w:proofErr w:type="spellStart"/>
      <w:r>
        <w:t>direta</w:t>
      </w:r>
      <w:proofErr w:type="spellEnd"/>
      <w:r>
        <w:t xml:space="preserve"> </w:t>
      </w:r>
      <w:proofErr w:type="spellStart"/>
      <w:r>
        <w:t>ou</w:t>
      </w:r>
      <w:proofErr w:type="spellEnd"/>
      <w:r>
        <w:t xml:space="preserve"> </w:t>
      </w:r>
      <w:proofErr w:type="spellStart"/>
      <w:r>
        <w:t>indiretamente</w:t>
      </w:r>
      <w:proofErr w:type="spellEnd"/>
      <w:r>
        <w:t xml:space="preserve">, </w:t>
      </w:r>
      <w:proofErr w:type="spellStart"/>
      <w:r>
        <w:t>em</w:t>
      </w:r>
      <w:proofErr w:type="spellEnd"/>
      <w:r>
        <w:t xml:space="preserve"> particular </w:t>
      </w:r>
      <w:proofErr w:type="spellStart"/>
      <w:r>
        <w:t>por</w:t>
      </w:r>
      <w:proofErr w:type="spellEnd"/>
      <w:r>
        <w:t xml:space="preserve"> </w:t>
      </w:r>
      <w:proofErr w:type="spellStart"/>
      <w:r>
        <w:t>referência</w:t>
      </w:r>
      <w:proofErr w:type="spellEnd"/>
      <w:r>
        <w:t xml:space="preserve"> </w:t>
      </w:r>
      <w:proofErr w:type="gramStart"/>
      <w:r>
        <w:t>a</w:t>
      </w:r>
      <w:proofErr w:type="gramEnd"/>
      <w:r>
        <w:t xml:space="preserve"> um </w:t>
      </w:r>
      <w:proofErr w:type="spellStart"/>
      <w:r>
        <w:t>identificador</w:t>
      </w:r>
      <w:proofErr w:type="spellEnd"/>
      <w:r>
        <w:t xml:space="preserve"> </w:t>
      </w:r>
      <w:proofErr w:type="spellStart"/>
      <w:r>
        <w:t>como</w:t>
      </w:r>
      <w:proofErr w:type="spellEnd"/>
      <w:r>
        <w:t xml:space="preserve"> </w:t>
      </w:r>
      <w:proofErr w:type="spellStart"/>
      <w:r>
        <w:t>nome</w:t>
      </w:r>
      <w:proofErr w:type="spellEnd"/>
      <w:r>
        <w:t xml:space="preserve">, </w:t>
      </w:r>
      <w:proofErr w:type="spellStart"/>
      <w:r>
        <w:t>número</w:t>
      </w:r>
      <w:proofErr w:type="spellEnd"/>
      <w:r>
        <w:t xml:space="preserve"> de </w:t>
      </w:r>
      <w:proofErr w:type="spellStart"/>
      <w:r>
        <w:t>identificação</w:t>
      </w:r>
      <w:proofErr w:type="spellEnd"/>
      <w:r>
        <w:t xml:space="preserve">, dados de </w:t>
      </w:r>
      <w:proofErr w:type="spellStart"/>
      <w:r>
        <w:t>localização</w:t>
      </w:r>
      <w:proofErr w:type="spellEnd"/>
      <w:r>
        <w:t xml:space="preserve">, um </w:t>
      </w:r>
      <w:proofErr w:type="spellStart"/>
      <w:r>
        <w:t>identificador</w:t>
      </w:r>
      <w:proofErr w:type="spellEnd"/>
      <w:r>
        <w:t xml:space="preserve"> online </w:t>
      </w:r>
      <w:proofErr w:type="spellStart"/>
      <w:r>
        <w:t>ou</w:t>
      </w:r>
      <w:proofErr w:type="spellEnd"/>
      <w:r>
        <w:t xml:space="preserve"> a um </w:t>
      </w:r>
      <w:proofErr w:type="spellStart"/>
      <w:r>
        <w:t>ou</w:t>
      </w:r>
      <w:proofErr w:type="spellEnd"/>
      <w:r>
        <w:t xml:space="preserve"> </w:t>
      </w:r>
      <w:proofErr w:type="spellStart"/>
      <w:r>
        <w:t>mais</w:t>
      </w:r>
      <w:proofErr w:type="spellEnd"/>
      <w:r>
        <w:t xml:space="preserve"> </w:t>
      </w:r>
      <w:proofErr w:type="spellStart"/>
      <w:r>
        <w:t>elementos</w:t>
      </w:r>
      <w:proofErr w:type="spellEnd"/>
      <w:r>
        <w:t xml:space="preserve"> </w:t>
      </w:r>
      <w:proofErr w:type="spellStart"/>
      <w:r>
        <w:t>específicos</w:t>
      </w:r>
      <w:proofErr w:type="spellEnd"/>
      <w:r>
        <w:t xml:space="preserve"> da </w:t>
      </w:r>
      <w:proofErr w:type="spellStart"/>
      <w:r>
        <w:t>identidade</w:t>
      </w:r>
      <w:proofErr w:type="spellEnd"/>
      <w:r>
        <w:t xml:space="preserve"> </w:t>
      </w:r>
      <w:proofErr w:type="spellStart"/>
      <w:r>
        <w:t>física</w:t>
      </w:r>
      <w:proofErr w:type="spellEnd"/>
      <w:r>
        <w:t xml:space="preserve">, </w:t>
      </w:r>
      <w:proofErr w:type="spellStart"/>
      <w:r>
        <w:t>fisiológica</w:t>
      </w:r>
      <w:proofErr w:type="spellEnd"/>
      <w:r>
        <w:t xml:space="preserve">, </w:t>
      </w:r>
      <w:proofErr w:type="spellStart"/>
      <w:r>
        <w:t>genética</w:t>
      </w:r>
      <w:proofErr w:type="spellEnd"/>
      <w:r>
        <w:t xml:space="preserve">, mental, </w:t>
      </w:r>
      <w:proofErr w:type="spellStart"/>
      <w:r>
        <w:t>econômica</w:t>
      </w:r>
      <w:proofErr w:type="spellEnd"/>
      <w:r>
        <w:t xml:space="preserve">, cultural </w:t>
      </w:r>
      <w:proofErr w:type="spellStart"/>
      <w:r>
        <w:t>ou</w:t>
      </w:r>
      <w:proofErr w:type="spellEnd"/>
      <w:r>
        <w:t xml:space="preserve"> social dessa </w:t>
      </w:r>
      <w:proofErr w:type="spellStart"/>
      <w:r>
        <w:t>pessoa</w:t>
      </w:r>
      <w:proofErr w:type="spellEnd"/>
      <w:r>
        <w:t xml:space="preserve">. </w:t>
      </w:r>
    </w:p>
    <w:p w14:paraId="7D799B39" w14:textId="77777777" w:rsidR="00117073" w:rsidRDefault="00117073" w:rsidP="00117073">
      <w:r>
        <w:t xml:space="preserve">“Dados de </w:t>
      </w:r>
      <w:proofErr w:type="spellStart"/>
      <w:r>
        <w:t>Visualização</w:t>
      </w:r>
      <w:proofErr w:type="spellEnd"/>
      <w:r>
        <w:t xml:space="preserve">” </w:t>
      </w:r>
      <w:proofErr w:type="spellStart"/>
      <w:r>
        <w:t>refere</w:t>
      </w:r>
      <w:proofErr w:type="spellEnd"/>
      <w:r>
        <w:t xml:space="preserve">-se </w:t>
      </w:r>
      <w:proofErr w:type="spellStart"/>
      <w:r>
        <w:t>aos</w:t>
      </w:r>
      <w:proofErr w:type="spellEnd"/>
      <w:r>
        <w:t xml:space="preserve"> Dados do </w:t>
      </w:r>
      <w:proofErr w:type="spellStart"/>
      <w:r>
        <w:t>Cliente</w:t>
      </w:r>
      <w:proofErr w:type="spellEnd"/>
      <w:r>
        <w:t xml:space="preserve"> e Dados </w:t>
      </w:r>
      <w:proofErr w:type="spellStart"/>
      <w:r>
        <w:t>Pessoais</w:t>
      </w:r>
      <w:proofErr w:type="spellEnd"/>
      <w:r>
        <w:t xml:space="preserve"> que </w:t>
      </w:r>
      <w:proofErr w:type="spellStart"/>
      <w:r>
        <w:t>são</w:t>
      </w:r>
      <w:proofErr w:type="spellEnd"/>
      <w:r>
        <w:t xml:space="preserve"> </w:t>
      </w:r>
      <w:proofErr w:type="spellStart"/>
      <w:r>
        <w:t>fornecidos</w:t>
      </w:r>
      <w:proofErr w:type="spellEnd"/>
      <w:r>
        <w:t xml:space="preserve"> à Microsoft </w:t>
      </w:r>
      <w:proofErr w:type="spellStart"/>
      <w:r>
        <w:t>pelo</w:t>
      </w:r>
      <w:proofErr w:type="spellEnd"/>
      <w:r>
        <w:t xml:space="preserve"> </w:t>
      </w:r>
      <w:proofErr w:type="spellStart"/>
      <w:r>
        <w:t>Cliente</w:t>
      </w:r>
      <w:proofErr w:type="spellEnd"/>
      <w:r>
        <w:t xml:space="preserve">, </w:t>
      </w:r>
      <w:proofErr w:type="spellStart"/>
      <w:r>
        <w:t>ou</w:t>
      </w:r>
      <w:proofErr w:type="spellEnd"/>
      <w:r>
        <w:t xml:space="preserve"> </w:t>
      </w:r>
      <w:proofErr w:type="spellStart"/>
      <w:r>
        <w:t>em</w:t>
      </w:r>
      <w:proofErr w:type="spellEnd"/>
      <w:r>
        <w:t xml:space="preserve"> </w:t>
      </w:r>
      <w:proofErr w:type="spellStart"/>
      <w:r>
        <w:t>nome</w:t>
      </w:r>
      <w:proofErr w:type="spellEnd"/>
      <w:r>
        <w:t xml:space="preserve"> </w:t>
      </w:r>
      <w:proofErr w:type="spellStart"/>
      <w:r>
        <w:t>dele</w:t>
      </w:r>
      <w:proofErr w:type="spellEnd"/>
      <w:r>
        <w:t xml:space="preserve">, </w:t>
      </w:r>
      <w:proofErr w:type="spellStart"/>
      <w:r>
        <w:t>por</w:t>
      </w:r>
      <w:proofErr w:type="spellEnd"/>
      <w:r>
        <w:t xml:space="preserve"> </w:t>
      </w:r>
      <w:proofErr w:type="spellStart"/>
      <w:r>
        <w:t>meio</w:t>
      </w:r>
      <w:proofErr w:type="spellEnd"/>
      <w:r>
        <w:t xml:space="preserve"> do </w:t>
      </w:r>
      <w:proofErr w:type="spellStart"/>
      <w:r>
        <w:t>uso</w:t>
      </w:r>
      <w:proofErr w:type="spellEnd"/>
      <w:r>
        <w:t xml:space="preserve"> de </w:t>
      </w:r>
      <w:proofErr w:type="spellStart"/>
      <w:r>
        <w:t>uma</w:t>
      </w:r>
      <w:proofErr w:type="spellEnd"/>
      <w:r>
        <w:t xml:space="preserve"> </w:t>
      </w:r>
      <w:proofErr w:type="spellStart"/>
      <w:r>
        <w:t>visualização</w:t>
      </w:r>
      <w:proofErr w:type="spellEnd"/>
      <w:r>
        <w:t xml:space="preserve">, </w:t>
      </w:r>
      <w:proofErr w:type="spellStart"/>
      <w:r>
        <w:t>ou</w:t>
      </w:r>
      <w:proofErr w:type="spellEnd"/>
      <w:r>
        <w:t xml:space="preserve"> </w:t>
      </w:r>
      <w:proofErr w:type="spellStart"/>
      <w:r>
        <w:t>então</w:t>
      </w:r>
      <w:proofErr w:type="spellEnd"/>
      <w:r>
        <w:t xml:space="preserve"> </w:t>
      </w:r>
      <w:proofErr w:type="spellStart"/>
      <w:r>
        <w:t>gerados</w:t>
      </w:r>
      <w:proofErr w:type="spellEnd"/>
      <w:r>
        <w:t xml:space="preserve"> </w:t>
      </w:r>
      <w:proofErr w:type="spellStart"/>
      <w:r>
        <w:t>por</w:t>
      </w:r>
      <w:proofErr w:type="spellEnd"/>
      <w:r>
        <w:t xml:space="preserve"> </w:t>
      </w:r>
      <w:proofErr w:type="spellStart"/>
      <w:r>
        <w:t>meio</w:t>
      </w:r>
      <w:proofErr w:type="spellEnd"/>
      <w:r>
        <w:t xml:space="preserve"> </w:t>
      </w:r>
      <w:proofErr w:type="spellStart"/>
      <w:r>
        <w:t>desse</w:t>
      </w:r>
      <w:proofErr w:type="spellEnd"/>
      <w:r>
        <w:t xml:space="preserve"> </w:t>
      </w:r>
      <w:proofErr w:type="spellStart"/>
      <w:r>
        <w:t>uso</w:t>
      </w:r>
      <w:proofErr w:type="spellEnd"/>
      <w:r>
        <w:t xml:space="preserve"> </w:t>
      </w:r>
      <w:proofErr w:type="spellStart"/>
      <w:r>
        <w:t>pelo</w:t>
      </w:r>
      <w:proofErr w:type="spellEnd"/>
      <w:r>
        <w:t xml:space="preserve"> </w:t>
      </w:r>
      <w:proofErr w:type="spellStart"/>
      <w:r>
        <w:t>Cliente</w:t>
      </w:r>
      <w:proofErr w:type="spellEnd"/>
      <w:r>
        <w:t>.</w:t>
      </w:r>
    </w:p>
    <w:p w14:paraId="3D44DA82" w14:textId="77777777" w:rsidR="00117073" w:rsidRDefault="00117073" w:rsidP="00117073">
      <w:r>
        <w:t>“</w:t>
      </w:r>
      <w:proofErr w:type="spellStart"/>
      <w:r>
        <w:t>Produto</w:t>
      </w:r>
      <w:proofErr w:type="spellEnd"/>
      <w:r>
        <w:t xml:space="preserve">” </w:t>
      </w:r>
      <w:proofErr w:type="spellStart"/>
      <w:r>
        <w:t>tem</w:t>
      </w:r>
      <w:proofErr w:type="spellEnd"/>
      <w:r>
        <w:t xml:space="preserve"> o </w:t>
      </w:r>
      <w:proofErr w:type="spellStart"/>
      <w:r>
        <w:t>significado</w:t>
      </w:r>
      <w:proofErr w:type="spellEnd"/>
      <w:r>
        <w:t xml:space="preserve"> </w:t>
      </w:r>
      <w:proofErr w:type="spellStart"/>
      <w:r>
        <w:t>previsto</w:t>
      </w:r>
      <w:proofErr w:type="spellEnd"/>
      <w:r>
        <w:t xml:space="preserve"> no </w:t>
      </w:r>
      <w:proofErr w:type="spellStart"/>
      <w:r>
        <w:t>contrato</w:t>
      </w:r>
      <w:proofErr w:type="spellEnd"/>
      <w:r>
        <w:t xml:space="preserve"> de </w:t>
      </w:r>
      <w:proofErr w:type="spellStart"/>
      <w:r>
        <w:t>licença</w:t>
      </w:r>
      <w:proofErr w:type="spellEnd"/>
      <w:r>
        <w:t xml:space="preserve"> </w:t>
      </w:r>
      <w:proofErr w:type="spellStart"/>
      <w:r>
        <w:t>por</w:t>
      </w:r>
      <w:proofErr w:type="spellEnd"/>
      <w:r>
        <w:t xml:space="preserve"> volume. Para </w:t>
      </w:r>
      <w:proofErr w:type="spellStart"/>
      <w:r>
        <w:t>facilitar</w:t>
      </w:r>
      <w:proofErr w:type="spellEnd"/>
      <w:r>
        <w:t xml:space="preserve"> a </w:t>
      </w:r>
      <w:proofErr w:type="spellStart"/>
      <w:r>
        <w:t>referência</w:t>
      </w:r>
      <w:proofErr w:type="spellEnd"/>
      <w:r>
        <w:t>, “</w:t>
      </w:r>
      <w:proofErr w:type="spellStart"/>
      <w:r>
        <w:t>Produto</w:t>
      </w:r>
      <w:proofErr w:type="spellEnd"/>
      <w:r>
        <w:t xml:space="preserve">” </w:t>
      </w:r>
      <w:proofErr w:type="spellStart"/>
      <w:r>
        <w:t>inclui</w:t>
      </w:r>
      <w:proofErr w:type="spellEnd"/>
      <w:r>
        <w:t xml:space="preserve"> o Software e </w:t>
      </w:r>
      <w:proofErr w:type="spellStart"/>
      <w:r>
        <w:t>os</w:t>
      </w:r>
      <w:proofErr w:type="spellEnd"/>
      <w:r>
        <w:t xml:space="preserve"> Serviços Online, </w:t>
      </w:r>
      <w:proofErr w:type="spellStart"/>
      <w:r>
        <w:t>cada</w:t>
      </w:r>
      <w:proofErr w:type="spellEnd"/>
      <w:r>
        <w:t xml:space="preserve"> um </w:t>
      </w:r>
      <w:proofErr w:type="spellStart"/>
      <w:r>
        <w:t>conforme</w:t>
      </w:r>
      <w:proofErr w:type="spellEnd"/>
      <w:r>
        <w:t xml:space="preserve"> </w:t>
      </w:r>
      <w:proofErr w:type="spellStart"/>
      <w:r>
        <w:t>definido</w:t>
      </w:r>
      <w:proofErr w:type="spellEnd"/>
      <w:r>
        <w:t xml:space="preserve"> no </w:t>
      </w:r>
      <w:proofErr w:type="spellStart"/>
      <w:r>
        <w:t>contrato</w:t>
      </w:r>
      <w:proofErr w:type="spellEnd"/>
      <w:r>
        <w:t xml:space="preserve"> de </w:t>
      </w:r>
      <w:proofErr w:type="spellStart"/>
      <w:r>
        <w:t>licença</w:t>
      </w:r>
      <w:proofErr w:type="spellEnd"/>
      <w:r>
        <w:t xml:space="preserve"> </w:t>
      </w:r>
      <w:proofErr w:type="spellStart"/>
      <w:r>
        <w:t>por</w:t>
      </w:r>
      <w:proofErr w:type="spellEnd"/>
      <w:r>
        <w:t xml:space="preserve"> volume. </w:t>
      </w:r>
    </w:p>
    <w:p w14:paraId="157F905C" w14:textId="77777777" w:rsidR="00117073" w:rsidRDefault="00117073" w:rsidP="00117073">
      <w:r>
        <w:t>“</w:t>
      </w:r>
      <w:proofErr w:type="spellStart"/>
      <w:r>
        <w:t>Produtos</w:t>
      </w:r>
      <w:proofErr w:type="spellEnd"/>
      <w:r>
        <w:t xml:space="preserve"> e Serviços” </w:t>
      </w:r>
      <w:proofErr w:type="spellStart"/>
      <w:r>
        <w:t>significa</w:t>
      </w:r>
      <w:proofErr w:type="spellEnd"/>
      <w:r>
        <w:t xml:space="preserve"> </w:t>
      </w:r>
      <w:proofErr w:type="spellStart"/>
      <w:r>
        <w:t>Produtos</w:t>
      </w:r>
      <w:proofErr w:type="spellEnd"/>
      <w:r>
        <w:t xml:space="preserve"> e Serviços </w:t>
      </w:r>
      <w:proofErr w:type="spellStart"/>
      <w:r>
        <w:t>Profissionais</w:t>
      </w:r>
      <w:proofErr w:type="spellEnd"/>
      <w:r>
        <w:t xml:space="preserve">. A </w:t>
      </w:r>
      <w:proofErr w:type="spellStart"/>
      <w:r>
        <w:t>disponibilidade</w:t>
      </w:r>
      <w:proofErr w:type="spellEnd"/>
      <w:r>
        <w:t xml:space="preserve"> de </w:t>
      </w:r>
      <w:proofErr w:type="spellStart"/>
      <w:r>
        <w:t>Produtos</w:t>
      </w:r>
      <w:proofErr w:type="spellEnd"/>
      <w:r>
        <w:t xml:space="preserve"> e Serviços </w:t>
      </w:r>
      <w:proofErr w:type="spellStart"/>
      <w:r>
        <w:t>Profissionais</w:t>
      </w:r>
      <w:proofErr w:type="spellEnd"/>
      <w:r>
        <w:t xml:space="preserve"> </w:t>
      </w:r>
      <w:proofErr w:type="spellStart"/>
      <w:r>
        <w:t>pode</w:t>
      </w:r>
      <w:proofErr w:type="spellEnd"/>
      <w:r>
        <w:t xml:space="preserve"> </w:t>
      </w:r>
      <w:proofErr w:type="spellStart"/>
      <w:r>
        <w:t>variar</w:t>
      </w:r>
      <w:proofErr w:type="spellEnd"/>
      <w:r>
        <w:t xml:space="preserve"> de </w:t>
      </w:r>
      <w:proofErr w:type="spellStart"/>
      <w:r>
        <w:t>acordo</w:t>
      </w:r>
      <w:proofErr w:type="spellEnd"/>
      <w:r>
        <w:t xml:space="preserve"> com a </w:t>
      </w:r>
      <w:proofErr w:type="spellStart"/>
      <w:r>
        <w:t>região</w:t>
      </w:r>
      <w:proofErr w:type="spellEnd"/>
      <w:r>
        <w:t xml:space="preserve">, e </w:t>
      </w:r>
      <w:proofErr w:type="gramStart"/>
      <w:r>
        <w:t>a</w:t>
      </w:r>
      <w:proofErr w:type="gramEnd"/>
      <w:r>
        <w:t xml:space="preserve"> </w:t>
      </w:r>
      <w:proofErr w:type="spellStart"/>
      <w:r>
        <w:t>aplicabilidade</w:t>
      </w:r>
      <w:proofErr w:type="spellEnd"/>
      <w:r>
        <w:t xml:space="preserve"> </w:t>
      </w:r>
      <w:proofErr w:type="spellStart"/>
      <w:r>
        <w:t>deste</w:t>
      </w:r>
      <w:proofErr w:type="spellEnd"/>
      <w:r>
        <w:t xml:space="preserve"> DPA a </w:t>
      </w:r>
      <w:proofErr w:type="spellStart"/>
      <w:r>
        <w:t>Produtos</w:t>
      </w:r>
      <w:proofErr w:type="spellEnd"/>
      <w:r>
        <w:t xml:space="preserve"> e Serviços </w:t>
      </w:r>
      <w:proofErr w:type="spellStart"/>
      <w:r>
        <w:t>Profissionais</w:t>
      </w:r>
      <w:proofErr w:type="spellEnd"/>
      <w:r>
        <w:t xml:space="preserve"> </w:t>
      </w:r>
      <w:proofErr w:type="spellStart"/>
      <w:r>
        <w:t>específicos</w:t>
      </w:r>
      <w:proofErr w:type="spellEnd"/>
      <w:r>
        <w:t xml:space="preserve"> </w:t>
      </w:r>
      <w:proofErr w:type="spellStart"/>
      <w:r>
        <w:t>está</w:t>
      </w:r>
      <w:proofErr w:type="spellEnd"/>
      <w:r>
        <w:t xml:space="preserve"> </w:t>
      </w:r>
      <w:proofErr w:type="spellStart"/>
      <w:r>
        <w:t>sujeita</w:t>
      </w:r>
      <w:proofErr w:type="spellEnd"/>
      <w:r>
        <w:t xml:space="preserve"> </w:t>
      </w:r>
      <w:proofErr w:type="spellStart"/>
      <w:r>
        <w:t>às</w:t>
      </w:r>
      <w:proofErr w:type="spellEnd"/>
      <w:r>
        <w:t xml:space="preserve"> </w:t>
      </w:r>
      <w:proofErr w:type="spellStart"/>
      <w:r>
        <w:t>limitações</w:t>
      </w:r>
      <w:proofErr w:type="spellEnd"/>
      <w:r>
        <w:t xml:space="preserve"> </w:t>
      </w:r>
      <w:proofErr w:type="spellStart"/>
      <w:r>
        <w:t>na</w:t>
      </w:r>
      <w:proofErr w:type="spellEnd"/>
      <w:r>
        <w:t xml:space="preserve"> </w:t>
      </w:r>
      <w:proofErr w:type="spellStart"/>
      <w:r>
        <w:t>seção</w:t>
      </w:r>
      <w:proofErr w:type="spellEnd"/>
      <w:r>
        <w:t xml:space="preserve"> </w:t>
      </w:r>
      <w:proofErr w:type="spellStart"/>
      <w:r>
        <w:t>Escopo</w:t>
      </w:r>
      <w:proofErr w:type="spellEnd"/>
      <w:r>
        <w:t xml:space="preserve"> </w:t>
      </w:r>
      <w:proofErr w:type="spellStart"/>
      <w:r>
        <w:t>deste</w:t>
      </w:r>
      <w:proofErr w:type="spellEnd"/>
      <w:r>
        <w:t xml:space="preserve"> DPA.</w:t>
      </w:r>
    </w:p>
    <w:p w14:paraId="59D1D8CF" w14:textId="77777777" w:rsidR="00117073" w:rsidRDefault="00117073" w:rsidP="00117073">
      <w:r>
        <w:t xml:space="preserve">“Serviços </w:t>
      </w:r>
      <w:proofErr w:type="spellStart"/>
      <w:r>
        <w:t>Profissionais</w:t>
      </w:r>
      <w:proofErr w:type="spellEnd"/>
      <w:r>
        <w:t xml:space="preserve">” </w:t>
      </w:r>
      <w:proofErr w:type="spellStart"/>
      <w:r>
        <w:t>significa</w:t>
      </w:r>
      <w:proofErr w:type="spellEnd"/>
      <w:r>
        <w:t xml:space="preserve"> </w:t>
      </w:r>
      <w:proofErr w:type="spellStart"/>
      <w:r>
        <w:t>os</w:t>
      </w:r>
      <w:proofErr w:type="spellEnd"/>
      <w:r>
        <w:t xml:space="preserve"> </w:t>
      </w:r>
      <w:proofErr w:type="spellStart"/>
      <w:r>
        <w:t>seguintes</w:t>
      </w:r>
      <w:proofErr w:type="spellEnd"/>
      <w:r>
        <w:t xml:space="preserve"> </w:t>
      </w:r>
      <w:proofErr w:type="spellStart"/>
      <w:r>
        <w:t>serviços</w:t>
      </w:r>
      <w:proofErr w:type="spellEnd"/>
      <w:r>
        <w:t xml:space="preserve">: (a) </w:t>
      </w:r>
      <w:proofErr w:type="spellStart"/>
      <w:r>
        <w:t>serviços</w:t>
      </w:r>
      <w:proofErr w:type="spellEnd"/>
      <w:r>
        <w:t xml:space="preserve"> de </w:t>
      </w:r>
      <w:proofErr w:type="spellStart"/>
      <w:r>
        <w:t>consultoria</w:t>
      </w:r>
      <w:proofErr w:type="spellEnd"/>
      <w:r>
        <w:t xml:space="preserve"> da Microsoft, que </w:t>
      </w:r>
      <w:proofErr w:type="spellStart"/>
      <w:r>
        <w:t>consistem</w:t>
      </w:r>
      <w:proofErr w:type="spellEnd"/>
      <w:r>
        <w:t xml:space="preserve"> </w:t>
      </w:r>
      <w:proofErr w:type="spellStart"/>
      <w:r>
        <w:t>em</w:t>
      </w:r>
      <w:proofErr w:type="spellEnd"/>
      <w:r>
        <w:t xml:space="preserve"> </w:t>
      </w:r>
      <w:proofErr w:type="spellStart"/>
      <w:r>
        <w:t>planejamento</w:t>
      </w:r>
      <w:proofErr w:type="spellEnd"/>
      <w:r>
        <w:t xml:space="preserve">, </w:t>
      </w:r>
      <w:proofErr w:type="spellStart"/>
      <w:r>
        <w:t>consultoria</w:t>
      </w:r>
      <w:proofErr w:type="spellEnd"/>
      <w:r>
        <w:t xml:space="preserve">, </w:t>
      </w:r>
      <w:proofErr w:type="spellStart"/>
      <w:r>
        <w:t>orientações</w:t>
      </w:r>
      <w:proofErr w:type="spellEnd"/>
      <w:r>
        <w:t xml:space="preserve">, </w:t>
      </w:r>
      <w:proofErr w:type="spellStart"/>
      <w:r>
        <w:t>migração</w:t>
      </w:r>
      <w:proofErr w:type="spellEnd"/>
      <w:r>
        <w:t xml:space="preserve"> de dados, </w:t>
      </w:r>
      <w:proofErr w:type="spellStart"/>
      <w:r>
        <w:t>implantação</w:t>
      </w:r>
      <w:proofErr w:type="spellEnd"/>
      <w:r>
        <w:t xml:space="preserve"> e </w:t>
      </w:r>
      <w:proofErr w:type="spellStart"/>
      <w:r>
        <w:t>serviços</w:t>
      </w:r>
      <w:proofErr w:type="spellEnd"/>
      <w:r>
        <w:t xml:space="preserve"> de </w:t>
      </w:r>
      <w:proofErr w:type="spellStart"/>
      <w:r>
        <w:t>desenvolvimento</w:t>
      </w:r>
      <w:proofErr w:type="spellEnd"/>
      <w:r>
        <w:t xml:space="preserve"> de </w:t>
      </w:r>
      <w:proofErr w:type="spellStart"/>
      <w:r>
        <w:t>soluções</w:t>
      </w:r>
      <w:proofErr w:type="spellEnd"/>
      <w:r>
        <w:t xml:space="preserve">/software de </w:t>
      </w:r>
      <w:proofErr w:type="spellStart"/>
      <w:r>
        <w:t>acordo</w:t>
      </w:r>
      <w:proofErr w:type="spellEnd"/>
      <w:r>
        <w:t xml:space="preserve"> com a </w:t>
      </w:r>
      <w:proofErr w:type="spellStart"/>
      <w:r>
        <w:t>Ordem</w:t>
      </w:r>
      <w:proofErr w:type="spellEnd"/>
      <w:r>
        <w:t xml:space="preserve"> de Serviço dos Serviços </w:t>
      </w:r>
      <w:proofErr w:type="spellStart"/>
      <w:r>
        <w:t>Corporativos</w:t>
      </w:r>
      <w:proofErr w:type="spellEnd"/>
      <w:r>
        <w:t xml:space="preserve"> da Microsoft </w:t>
      </w:r>
      <w:proofErr w:type="spellStart"/>
      <w:r>
        <w:t>ou</w:t>
      </w:r>
      <w:proofErr w:type="spellEnd"/>
      <w:r>
        <w:t xml:space="preserve">, </w:t>
      </w:r>
      <w:proofErr w:type="spellStart"/>
      <w:r>
        <w:t>quando</w:t>
      </w:r>
      <w:proofErr w:type="spellEnd"/>
      <w:r>
        <w:t xml:space="preserve"> </w:t>
      </w:r>
      <w:proofErr w:type="spellStart"/>
      <w:r>
        <w:t>acordado</w:t>
      </w:r>
      <w:proofErr w:type="spellEnd"/>
      <w:r>
        <w:t xml:space="preserve"> </w:t>
      </w:r>
      <w:proofErr w:type="spellStart"/>
      <w:r>
        <w:t>na</w:t>
      </w:r>
      <w:proofErr w:type="spellEnd"/>
      <w:r>
        <w:t xml:space="preserve"> </w:t>
      </w:r>
      <w:proofErr w:type="spellStart"/>
      <w:r>
        <w:t>Descrição</w:t>
      </w:r>
      <w:proofErr w:type="spellEnd"/>
      <w:r>
        <w:t xml:space="preserve"> do </w:t>
      </w:r>
      <w:proofErr w:type="spellStart"/>
      <w:r>
        <w:t>Projeto</w:t>
      </w:r>
      <w:proofErr w:type="spellEnd"/>
      <w:r>
        <w:t xml:space="preserve">, </w:t>
      </w:r>
      <w:proofErr w:type="spellStart"/>
      <w:r>
        <w:t>segundo</w:t>
      </w:r>
      <w:proofErr w:type="spellEnd"/>
      <w:r>
        <w:t xml:space="preserve"> um </w:t>
      </w:r>
      <w:proofErr w:type="spellStart"/>
      <w:r>
        <w:t>Contrato</w:t>
      </w:r>
      <w:proofErr w:type="spellEnd"/>
      <w:r>
        <w:t xml:space="preserve"> de </w:t>
      </w:r>
      <w:proofErr w:type="spellStart"/>
      <w:r>
        <w:t>Aceleração</w:t>
      </w:r>
      <w:proofErr w:type="spellEnd"/>
      <w:r>
        <w:t xml:space="preserve"> da Carga de </w:t>
      </w:r>
      <w:proofErr w:type="spellStart"/>
      <w:r>
        <w:t>Trabalho</w:t>
      </w:r>
      <w:proofErr w:type="spellEnd"/>
      <w:r>
        <w:t xml:space="preserve"> </w:t>
      </w:r>
      <w:proofErr w:type="spellStart"/>
      <w:r>
        <w:t>na</w:t>
      </w:r>
      <w:proofErr w:type="spellEnd"/>
      <w:r>
        <w:t xml:space="preserve"> </w:t>
      </w:r>
      <w:proofErr w:type="spellStart"/>
      <w:r>
        <w:t>Nuvem</w:t>
      </w:r>
      <w:proofErr w:type="spellEnd"/>
      <w:r>
        <w:t xml:space="preserve"> que </w:t>
      </w:r>
      <w:proofErr w:type="spellStart"/>
      <w:r>
        <w:t>incorpora</w:t>
      </w:r>
      <w:proofErr w:type="spellEnd"/>
      <w:r>
        <w:t xml:space="preserve"> </w:t>
      </w:r>
      <w:proofErr w:type="spellStart"/>
      <w:r>
        <w:t>este</w:t>
      </w:r>
      <w:proofErr w:type="spellEnd"/>
      <w:r>
        <w:t xml:space="preserve"> DPA </w:t>
      </w:r>
      <w:proofErr w:type="spellStart"/>
      <w:r>
        <w:t>por</w:t>
      </w:r>
      <w:proofErr w:type="spellEnd"/>
      <w:r>
        <w:t xml:space="preserve"> </w:t>
      </w:r>
      <w:proofErr w:type="spellStart"/>
      <w:r>
        <w:t>referência</w:t>
      </w:r>
      <w:proofErr w:type="spellEnd"/>
      <w:r>
        <w:t xml:space="preserve"> e (b) </w:t>
      </w:r>
      <w:proofErr w:type="spellStart"/>
      <w:r>
        <w:t>serviços</w:t>
      </w:r>
      <w:proofErr w:type="spellEnd"/>
      <w:r>
        <w:t xml:space="preserve"> de </w:t>
      </w:r>
      <w:proofErr w:type="spellStart"/>
      <w:r>
        <w:t>suporte</w:t>
      </w:r>
      <w:proofErr w:type="spellEnd"/>
      <w:r>
        <w:t xml:space="preserve"> </w:t>
      </w:r>
      <w:proofErr w:type="spellStart"/>
      <w:r>
        <w:t>técnico</w:t>
      </w:r>
      <w:proofErr w:type="spellEnd"/>
      <w:r>
        <w:t xml:space="preserve"> </w:t>
      </w:r>
      <w:proofErr w:type="spellStart"/>
      <w:r>
        <w:t>prestados</w:t>
      </w:r>
      <w:proofErr w:type="spellEnd"/>
      <w:r>
        <w:t xml:space="preserve"> pela Microsoft que </w:t>
      </w:r>
      <w:proofErr w:type="spellStart"/>
      <w:r>
        <w:t>ajudam</w:t>
      </w:r>
      <w:proofErr w:type="spellEnd"/>
      <w:r>
        <w:t xml:space="preserve"> </w:t>
      </w:r>
      <w:proofErr w:type="spellStart"/>
      <w:r>
        <w:t>os</w:t>
      </w:r>
      <w:proofErr w:type="spellEnd"/>
      <w:r>
        <w:t xml:space="preserve"> </w:t>
      </w:r>
      <w:proofErr w:type="spellStart"/>
      <w:r>
        <w:t>clientes</w:t>
      </w:r>
      <w:proofErr w:type="spellEnd"/>
      <w:r>
        <w:t xml:space="preserve"> a </w:t>
      </w:r>
      <w:proofErr w:type="spellStart"/>
      <w:r>
        <w:t>identificar</w:t>
      </w:r>
      <w:proofErr w:type="spellEnd"/>
      <w:r>
        <w:t xml:space="preserve"> e resolver </w:t>
      </w:r>
      <w:proofErr w:type="spellStart"/>
      <w:r>
        <w:t>problemas</w:t>
      </w:r>
      <w:proofErr w:type="spellEnd"/>
      <w:r>
        <w:t xml:space="preserve"> que </w:t>
      </w:r>
      <w:proofErr w:type="spellStart"/>
      <w:r>
        <w:t>afetam</w:t>
      </w:r>
      <w:proofErr w:type="spellEnd"/>
      <w:r>
        <w:t xml:space="preserve"> </w:t>
      </w:r>
      <w:proofErr w:type="spellStart"/>
      <w:r>
        <w:t>os</w:t>
      </w:r>
      <w:proofErr w:type="spellEnd"/>
      <w:r>
        <w:t xml:space="preserve"> </w:t>
      </w:r>
      <w:proofErr w:type="spellStart"/>
      <w:r>
        <w:t>Produtos</w:t>
      </w:r>
      <w:proofErr w:type="spellEnd"/>
      <w:r>
        <w:t xml:space="preserve">, </w:t>
      </w:r>
      <w:proofErr w:type="spellStart"/>
      <w:r>
        <w:t>incluindo</w:t>
      </w:r>
      <w:proofErr w:type="spellEnd"/>
      <w:r>
        <w:t xml:space="preserve"> o </w:t>
      </w:r>
      <w:proofErr w:type="spellStart"/>
      <w:r>
        <w:t>suporte</w:t>
      </w:r>
      <w:proofErr w:type="spellEnd"/>
      <w:r>
        <w:t xml:space="preserve"> </w:t>
      </w:r>
      <w:proofErr w:type="spellStart"/>
      <w:r>
        <w:t>técnico</w:t>
      </w:r>
      <w:proofErr w:type="spellEnd"/>
      <w:r>
        <w:t xml:space="preserve"> </w:t>
      </w:r>
      <w:proofErr w:type="spellStart"/>
      <w:r>
        <w:t>fornecido</w:t>
      </w:r>
      <w:proofErr w:type="spellEnd"/>
      <w:r>
        <w:t xml:space="preserve"> </w:t>
      </w:r>
      <w:proofErr w:type="spellStart"/>
      <w:r>
        <w:t>como</w:t>
      </w:r>
      <w:proofErr w:type="spellEnd"/>
      <w:r>
        <w:t xml:space="preserve"> </w:t>
      </w:r>
      <w:proofErr w:type="spellStart"/>
      <w:r>
        <w:t>parte</w:t>
      </w:r>
      <w:proofErr w:type="spellEnd"/>
      <w:r>
        <w:t xml:space="preserve"> do </w:t>
      </w:r>
      <w:proofErr w:type="spellStart"/>
      <w:r>
        <w:t>Suporte</w:t>
      </w:r>
      <w:proofErr w:type="spellEnd"/>
      <w:r>
        <w:t xml:space="preserve"> </w:t>
      </w:r>
      <w:proofErr w:type="spellStart"/>
      <w:r>
        <w:t>Unificado</w:t>
      </w:r>
      <w:proofErr w:type="spellEnd"/>
      <w:r>
        <w:t xml:space="preserve"> da Microsoft </w:t>
      </w:r>
      <w:proofErr w:type="spellStart"/>
      <w:r>
        <w:t>ou</w:t>
      </w:r>
      <w:proofErr w:type="spellEnd"/>
      <w:r>
        <w:t xml:space="preserve"> Serviços de </w:t>
      </w:r>
      <w:proofErr w:type="spellStart"/>
      <w:r>
        <w:t>Suporte</w:t>
      </w:r>
      <w:proofErr w:type="spellEnd"/>
      <w:r>
        <w:t xml:space="preserve"> Premier e </w:t>
      </w:r>
      <w:proofErr w:type="spellStart"/>
      <w:r>
        <w:t>quaisquer</w:t>
      </w:r>
      <w:proofErr w:type="spellEnd"/>
      <w:r>
        <w:t xml:space="preserve"> outros </w:t>
      </w:r>
      <w:proofErr w:type="spellStart"/>
      <w:r>
        <w:t>serviços</w:t>
      </w:r>
      <w:proofErr w:type="spellEnd"/>
      <w:r>
        <w:t xml:space="preserve"> de </w:t>
      </w:r>
      <w:proofErr w:type="spellStart"/>
      <w:r>
        <w:t>suporte</w:t>
      </w:r>
      <w:proofErr w:type="spellEnd"/>
      <w:r>
        <w:t xml:space="preserve"> </w:t>
      </w:r>
      <w:proofErr w:type="spellStart"/>
      <w:r>
        <w:t>técnico</w:t>
      </w:r>
      <w:proofErr w:type="spellEnd"/>
      <w:r>
        <w:t xml:space="preserve"> </w:t>
      </w:r>
      <w:proofErr w:type="spellStart"/>
      <w:r>
        <w:t>comercial</w:t>
      </w:r>
      <w:proofErr w:type="spellEnd"/>
      <w:r>
        <w:t xml:space="preserve">. </w:t>
      </w:r>
      <w:proofErr w:type="spellStart"/>
      <w:r>
        <w:t>Os</w:t>
      </w:r>
      <w:proofErr w:type="spellEnd"/>
      <w:r>
        <w:t xml:space="preserve"> Serviços </w:t>
      </w:r>
      <w:proofErr w:type="spellStart"/>
      <w:r>
        <w:t>Profissionais</w:t>
      </w:r>
      <w:proofErr w:type="spellEnd"/>
      <w:r>
        <w:t xml:space="preserve"> </w:t>
      </w:r>
      <w:proofErr w:type="spellStart"/>
      <w:r>
        <w:t>não</w:t>
      </w:r>
      <w:proofErr w:type="spellEnd"/>
      <w:r>
        <w:t xml:space="preserve"> </w:t>
      </w:r>
      <w:proofErr w:type="spellStart"/>
      <w:r>
        <w:t>incluem</w:t>
      </w:r>
      <w:proofErr w:type="spellEnd"/>
      <w:r>
        <w:t xml:space="preserve"> </w:t>
      </w:r>
      <w:proofErr w:type="spellStart"/>
      <w:r>
        <w:t>os</w:t>
      </w:r>
      <w:proofErr w:type="spellEnd"/>
      <w:r>
        <w:t xml:space="preserve"> </w:t>
      </w:r>
      <w:proofErr w:type="spellStart"/>
      <w:r>
        <w:t>Produtos</w:t>
      </w:r>
      <w:proofErr w:type="spellEnd"/>
      <w:r>
        <w:t xml:space="preserve"> </w:t>
      </w:r>
      <w:proofErr w:type="spellStart"/>
      <w:r>
        <w:t>ou</w:t>
      </w:r>
      <w:proofErr w:type="spellEnd"/>
      <w:r>
        <w:t xml:space="preserve">, </w:t>
      </w:r>
      <w:proofErr w:type="spellStart"/>
      <w:r>
        <w:t>somente</w:t>
      </w:r>
      <w:proofErr w:type="spellEnd"/>
      <w:r>
        <w:t xml:space="preserve"> para </w:t>
      </w:r>
      <w:proofErr w:type="spellStart"/>
      <w:r>
        <w:t>os</w:t>
      </w:r>
      <w:proofErr w:type="spellEnd"/>
      <w:r>
        <w:t xml:space="preserve"> fins do DPA, </w:t>
      </w:r>
      <w:proofErr w:type="spellStart"/>
      <w:r>
        <w:t>os</w:t>
      </w:r>
      <w:proofErr w:type="spellEnd"/>
      <w:r>
        <w:t xml:space="preserve"> Serviços </w:t>
      </w:r>
      <w:proofErr w:type="spellStart"/>
      <w:r>
        <w:t>Profissionais</w:t>
      </w:r>
      <w:proofErr w:type="spellEnd"/>
      <w:r>
        <w:t xml:space="preserve"> </w:t>
      </w:r>
      <w:proofErr w:type="spellStart"/>
      <w:r>
        <w:t>Complementares</w:t>
      </w:r>
      <w:proofErr w:type="spellEnd"/>
      <w:r>
        <w:t>.</w:t>
      </w:r>
    </w:p>
    <w:p w14:paraId="627770A9" w14:textId="77777777" w:rsidR="00117073" w:rsidRDefault="00117073" w:rsidP="00117073">
      <w:r>
        <w:t xml:space="preserve">“Dados de Serviços </w:t>
      </w:r>
      <w:proofErr w:type="spellStart"/>
      <w:r>
        <w:t>Profissionais</w:t>
      </w:r>
      <w:proofErr w:type="spellEnd"/>
      <w:r>
        <w:t xml:space="preserve">” </w:t>
      </w:r>
      <w:proofErr w:type="spellStart"/>
      <w:r>
        <w:t>significa</w:t>
      </w:r>
      <w:proofErr w:type="spellEnd"/>
      <w:r>
        <w:t xml:space="preserve"> </w:t>
      </w:r>
      <w:proofErr w:type="spellStart"/>
      <w:r>
        <w:t>todos</w:t>
      </w:r>
      <w:proofErr w:type="spellEnd"/>
      <w:r>
        <w:t xml:space="preserve"> </w:t>
      </w:r>
      <w:proofErr w:type="spellStart"/>
      <w:r>
        <w:t>os</w:t>
      </w:r>
      <w:proofErr w:type="spellEnd"/>
      <w:r>
        <w:t xml:space="preserve"> dados, </w:t>
      </w:r>
      <w:proofErr w:type="spellStart"/>
      <w:r>
        <w:t>incluindo</w:t>
      </w:r>
      <w:proofErr w:type="spellEnd"/>
      <w:r>
        <w:t xml:space="preserve"> </w:t>
      </w:r>
      <w:proofErr w:type="spellStart"/>
      <w:r>
        <w:t>todos</w:t>
      </w:r>
      <w:proofErr w:type="spellEnd"/>
      <w:r>
        <w:t xml:space="preserve"> </w:t>
      </w:r>
      <w:proofErr w:type="spellStart"/>
      <w:r>
        <w:t>os</w:t>
      </w:r>
      <w:proofErr w:type="spellEnd"/>
      <w:r>
        <w:t xml:space="preserve"> </w:t>
      </w:r>
      <w:proofErr w:type="spellStart"/>
      <w:r>
        <w:t>arquivos</w:t>
      </w:r>
      <w:proofErr w:type="spellEnd"/>
      <w:r>
        <w:t xml:space="preserve"> de </w:t>
      </w:r>
      <w:proofErr w:type="spellStart"/>
      <w:r>
        <w:t>texto</w:t>
      </w:r>
      <w:proofErr w:type="spellEnd"/>
      <w:r>
        <w:t xml:space="preserve">, </w:t>
      </w:r>
      <w:proofErr w:type="spellStart"/>
      <w:r>
        <w:t>som</w:t>
      </w:r>
      <w:proofErr w:type="spellEnd"/>
      <w:r>
        <w:t xml:space="preserve">, </w:t>
      </w:r>
      <w:proofErr w:type="spellStart"/>
      <w:r>
        <w:t>vídeo</w:t>
      </w:r>
      <w:proofErr w:type="spellEnd"/>
      <w:r>
        <w:t xml:space="preserve">, </w:t>
      </w:r>
      <w:proofErr w:type="spellStart"/>
      <w:r>
        <w:t>imagem</w:t>
      </w:r>
      <w:proofErr w:type="spellEnd"/>
      <w:r>
        <w:t xml:space="preserve"> </w:t>
      </w:r>
      <w:proofErr w:type="spellStart"/>
      <w:r>
        <w:t>ou</w:t>
      </w:r>
      <w:proofErr w:type="spellEnd"/>
      <w:r>
        <w:t xml:space="preserve"> software, </w:t>
      </w:r>
      <w:proofErr w:type="spellStart"/>
      <w:r>
        <w:t>fornecidos</w:t>
      </w:r>
      <w:proofErr w:type="spellEnd"/>
      <w:r>
        <w:t xml:space="preserve"> para a Microsoft </w:t>
      </w:r>
      <w:proofErr w:type="spellStart"/>
      <w:r>
        <w:t>pelo</w:t>
      </w:r>
      <w:proofErr w:type="spellEnd"/>
      <w:r>
        <w:t xml:space="preserve"> </w:t>
      </w:r>
      <w:proofErr w:type="spellStart"/>
      <w:r>
        <w:t>Cliente</w:t>
      </w:r>
      <w:proofErr w:type="spellEnd"/>
      <w:r>
        <w:t xml:space="preserve"> </w:t>
      </w:r>
      <w:proofErr w:type="spellStart"/>
      <w:r>
        <w:t>ou</w:t>
      </w:r>
      <w:proofErr w:type="spellEnd"/>
      <w:r>
        <w:t xml:space="preserve"> </w:t>
      </w:r>
      <w:proofErr w:type="spellStart"/>
      <w:r>
        <w:t>em</w:t>
      </w:r>
      <w:proofErr w:type="spellEnd"/>
      <w:r>
        <w:t xml:space="preserve"> </w:t>
      </w:r>
      <w:proofErr w:type="spellStart"/>
      <w:r>
        <w:t>nome</w:t>
      </w:r>
      <w:proofErr w:type="spellEnd"/>
      <w:r>
        <w:t xml:space="preserve"> dele (</w:t>
      </w:r>
      <w:proofErr w:type="spellStart"/>
      <w:r>
        <w:t>ou</w:t>
      </w:r>
      <w:proofErr w:type="spellEnd"/>
      <w:r>
        <w:t xml:space="preserve"> que </w:t>
      </w:r>
      <w:proofErr w:type="spellStart"/>
      <w:r>
        <w:t>o</w:t>
      </w:r>
      <w:proofErr w:type="spellEnd"/>
      <w:r>
        <w:t xml:space="preserve"> </w:t>
      </w:r>
      <w:proofErr w:type="spellStart"/>
      <w:r>
        <w:t>Cliente</w:t>
      </w:r>
      <w:proofErr w:type="spellEnd"/>
      <w:r>
        <w:t xml:space="preserve"> </w:t>
      </w:r>
      <w:proofErr w:type="spellStart"/>
      <w:r>
        <w:t>autoriza</w:t>
      </w:r>
      <w:proofErr w:type="spellEnd"/>
      <w:r>
        <w:t xml:space="preserve"> a Microsoft a </w:t>
      </w:r>
      <w:proofErr w:type="spellStart"/>
      <w:r>
        <w:t>obter</w:t>
      </w:r>
      <w:proofErr w:type="spellEnd"/>
      <w:r>
        <w:t xml:space="preserve"> de um </w:t>
      </w:r>
      <w:proofErr w:type="spellStart"/>
      <w:r>
        <w:t>Produto</w:t>
      </w:r>
      <w:proofErr w:type="spellEnd"/>
      <w:r>
        <w:t xml:space="preserve">) </w:t>
      </w:r>
      <w:proofErr w:type="spellStart"/>
      <w:r>
        <w:t>ou</w:t>
      </w:r>
      <w:proofErr w:type="spellEnd"/>
      <w:r>
        <w:t xml:space="preserve"> </w:t>
      </w:r>
      <w:proofErr w:type="spellStart"/>
      <w:r>
        <w:t>obtidos</w:t>
      </w:r>
      <w:proofErr w:type="spellEnd"/>
      <w:r>
        <w:t xml:space="preserve"> </w:t>
      </w:r>
      <w:proofErr w:type="spellStart"/>
      <w:r>
        <w:t>ou</w:t>
      </w:r>
      <w:proofErr w:type="spellEnd"/>
      <w:r>
        <w:t xml:space="preserve"> </w:t>
      </w:r>
      <w:proofErr w:type="spellStart"/>
      <w:r>
        <w:t>processados</w:t>
      </w:r>
      <w:proofErr w:type="spellEnd"/>
      <w:r>
        <w:t xml:space="preserve"> de </w:t>
      </w:r>
      <w:proofErr w:type="spellStart"/>
      <w:r>
        <w:t>outra</w:t>
      </w:r>
      <w:proofErr w:type="spellEnd"/>
      <w:r>
        <w:t xml:space="preserve"> forma pela </w:t>
      </w:r>
      <w:r>
        <w:lastRenderedPageBreak/>
        <w:t xml:space="preserve">Microsoft </w:t>
      </w:r>
      <w:proofErr w:type="spellStart"/>
      <w:r>
        <w:t>ou</w:t>
      </w:r>
      <w:proofErr w:type="spellEnd"/>
      <w:r>
        <w:t xml:space="preserve"> </w:t>
      </w:r>
      <w:proofErr w:type="spellStart"/>
      <w:r>
        <w:t>em</w:t>
      </w:r>
      <w:proofErr w:type="spellEnd"/>
      <w:r>
        <w:t xml:space="preserve"> </w:t>
      </w:r>
      <w:proofErr w:type="spellStart"/>
      <w:r>
        <w:t>nome</w:t>
      </w:r>
      <w:proofErr w:type="spellEnd"/>
      <w:r>
        <w:t xml:space="preserve"> dela </w:t>
      </w:r>
      <w:proofErr w:type="spellStart"/>
      <w:r>
        <w:t>por</w:t>
      </w:r>
      <w:proofErr w:type="spellEnd"/>
      <w:r>
        <w:t xml:space="preserve"> </w:t>
      </w:r>
      <w:proofErr w:type="spellStart"/>
      <w:r>
        <w:t>meio</w:t>
      </w:r>
      <w:proofErr w:type="spellEnd"/>
      <w:r>
        <w:t xml:space="preserve"> de um </w:t>
      </w:r>
      <w:proofErr w:type="spellStart"/>
      <w:r>
        <w:t>contrato</w:t>
      </w:r>
      <w:proofErr w:type="spellEnd"/>
      <w:r>
        <w:t xml:space="preserve"> com a Microsoft para </w:t>
      </w:r>
      <w:proofErr w:type="spellStart"/>
      <w:r>
        <w:t>obter</w:t>
      </w:r>
      <w:proofErr w:type="spellEnd"/>
      <w:r>
        <w:t xml:space="preserve"> Serviços </w:t>
      </w:r>
      <w:proofErr w:type="spellStart"/>
      <w:r>
        <w:t>Profissionais</w:t>
      </w:r>
      <w:proofErr w:type="spellEnd"/>
      <w:r>
        <w:t xml:space="preserve">. </w:t>
      </w:r>
    </w:p>
    <w:p w14:paraId="1B2A0014" w14:textId="77777777" w:rsidR="00117073" w:rsidRDefault="00117073" w:rsidP="00117073">
      <w:r>
        <w:t>“</w:t>
      </w:r>
      <w:proofErr w:type="spellStart"/>
      <w:r>
        <w:t>Cláusulas</w:t>
      </w:r>
      <w:proofErr w:type="spellEnd"/>
      <w:r>
        <w:t xml:space="preserve"> </w:t>
      </w:r>
      <w:proofErr w:type="spellStart"/>
      <w:r>
        <w:t>Contratuais</w:t>
      </w:r>
      <w:proofErr w:type="spellEnd"/>
      <w:r>
        <w:t xml:space="preserve"> </w:t>
      </w:r>
      <w:proofErr w:type="spellStart"/>
      <w:r>
        <w:t>Padrão</w:t>
      </w:r>
      <w:proofErr w:type="spellEnd"/>
      <w:r>
        <w:t xml:space="preserve"> de 2021” </w:t>
      </w:r>
      <w:proofErr w:type="spellStart"/>
      <w:r>
        <w:t>significa</w:t>
      </w:r>
      <w:proofErr w:type="spellEnd"/>
      <w:r>
        <w:t xml:space="preserve"> as </w:t>
      </w:r>
      <w:proofErr w:type="spellStart"/>
      <w:r>
        <w:t>cláusulas</w:t>
      </w:r>
      <w:proofErr w:type="spellEnd"/>
      <w:r>
        <w:t xml:space="preserve"> de </w:t>
      </w:r>
      <w:proofErr w:type="spellStart"/>
      <w:r>
        <w:t>proteção</w:t>
      </w:r>
      <w:proofErr w:type="spellEnd"/>
      <w:r>
        <w:t xml:space="preserve"> de dados </w:t>
      </w:r>
      <w:proofErr w:type="spellStart"/>
      <w:r>
        <w:t>padrão</w:t>
      </w:r>
      <w:proofErr w:type="spellEnd"/>
      <w:r>
        <w:t xml:space="preserve"> (</w:t>
      </w:r>
      <w:proofErr w:type="spellStart"/>
      <w:r>
        <w:t>módulo</w:t>
      </w:r>
      <w:proofErr w:type="spellEnd"/>
      <w:r>
        <w:t xml:space="preserve"> </w:t>
      </w:r>
      <w:proofErr w:type="spellStart"/>
      <w:r>
        <w:t>processador</w:t>
      </w:r>
      <w:proofErr w:type="spellEnd"/>
      <w:r>
        <w:t xml:space="preserve"> para </w:t>
      </w:r>
      <w:proofErr w:type="spellStart"/>
      <w:r>
        <w:t>processador</w:t>
      </w:r>
      <w:proofErr w:type="spellEnd"/>
      <w:r>
        <w:t xml:space="preserve">) entre a Microsoft Ireland Operations Limited e a Microsoft Corporation para a </w:t>
      </w:r>
      <w:proofErr w:type="spellStart"/>
      <w:r>
        <w:t>transferência</w:t>
      </w:r>
      <w:proofErr w:type="spellEnd"/>
      <w:r>
        <w:t xml:space="preserve"> de dados </w:t>
      </w:r>
      <w:proofErr w:type="spellStart"/>
      <w:r>
        <w:t>pessoais</w:t>
      </w:r>
      <w:proofErr w:type="spellEnd"/>
      <w:r>
        <w:t xml:space="preserve"> de </w:t>
      </w:r>
      <w:proofErr w:type="spellStart"/>
      <w:r>
        <w:t>processadores</w:t>
      </w:r>
      <w:proofErr w:type="spellEnd"/>
      <w:r>
        <w:t xml:space="preserve"> </w:t>
      </w:r>
      <w:proofErr w:type="spellStart"/>
      <w:r>
        <w:t>na</w:t>
      </w:r>
      <w:proofErr w:type="spellEnd"/>
      <w:r>
        <w:t xml:space="preserve"> EEA a </w:t>
      </w:r>
      <w:proofErr w:type="spellStart"/>
      <w:r>
        <w:t>processadores</w:t>
      </w:r>
      <w:proofErr w:type="spellEnd"/>
      <w:r>
        <w:t xml:space="preserve"> </w:t>
      </w:r>
      <w:proofErr w:type="spellStart"/>
      <w:r>
        <w:t>estabelecidos</w:t>
      </w:r>
      <w:proofErr w:type="spellEnd"/>
      <w:r>
        <w:t xml:space="preserve"> </w:t>
      </w:r>
      <w:proofErr w:type="spellStart"/>
      <w:r>
        <w:t>em</w:t>
      </w:r>
      <w:proofErr w:type="spellEnd"/>
      <w:r>
        <w:t xml:space="preserve"> </w:t>
      </w:r>
      <w:proofErr w:type="spellStart"/>
      <w:r>
        <w:t>países</w:t>
      </w:r>
      <w:proofErr w:type="spellEnd"/>
      <w:r>
        <w:t xml:space="preserve"> de </w:t>
      </w:r>
      <w:proofErr w:type="spellStart"/>
      <w:r>
        <w:t>terceiros</w:t>
      </w:r>
      <w:proofErr w:type="spellEnd"/>
      <w:r>
        <w:t xml:space="preserve"> que </w:t>
      </w:r>
      <w:proofErr w:type="spellStart"/>
      <w:r>
        <w:t>não</w:t>
      </w:r>
      <w:proofErr w:type="spellEnd"/>
      <w:r>
        <w:t xml:space="preserve"> </w:t>
      </w:r>
      <w:proofErr w:type="spellStart"/>
      <w:r>
        <w:t>garantem</w:t>
      </w:r>
      <w:proofErr w:type="spellEnd"/>
      <w:r>
        <w:t xml:space="preserve"> um </w:t>
      </w:r>
      <w:proofErr w:type="spellStart"/>
      <w:r>
        <w:t>nível</w:t>
      </w:r>
      <w:proofErr w:type="spellEnd"/>
      <w:r>
        <w:t xml:space="preserve"> </w:t>
      </w:r>
      <w:proofErr w:type="spellStart"/>
      <w:r>
        <w:t>adequado</w:t>
      </w:r>
      <w:proofErr w:type="spellEnd"/>
      <w:r>
        <w:t xml:space="preserve"> de </w:t>
      </w:r>
      <w:proofErr w:type="spellStart"/>
      <w:r>
        <w:t>proteção</w:t>
      </w:r>
      <w:proofErr w:type="spellEnd"/>
      <w:r>
        <w:t xml:space="preserve"> de dados, </w:t>
      </w:r>
      <w:proofErr w:type="spellStart"/>
      <w:r>
        <w:t>conforme</w:t>
      </w:r>
      <w:proofErr w:type="spellEnd"/>
      <w:r>
        <w:t xml:space="preserve"> </w:t>
      </w:r>
      <w:proofErr w:type="spellStart"/>
      <w:r>
        <w:t>descrito</w:t>
      </w:r>
      <w:proofErr w:type="spellEnd"/>
      <w:r>
        <w:t xml:space="preserve"> no </w:t>
      </w:r>
      <w:proofErr w:type="spellStart"/>
      <w:r>
        <w:t>Artigo</w:t>
      </w:r>
      <w:proofErr w:type="spellEnd"/>
      <w:r>
        <w:t xml:space="preserve"> 46 do GDPR e </w:t>
      </w:r>
      <w:proofErr w:type="spellStart"/>
      <w:r>
        <w:t>aprovado</w:t>
      </w:r>
      <w:proofErr w:type="spellEnd"/>
      <w:r>
        <w:t xml:space="preserve"> pela </w:t>
      </w:r>
      <w:proofErr w:type="spellStart"/>
      <w:r>
        <w:t>decisão</w:t>
      </w:r>
      <w:proofErr w:type="spellEnd"/>
      <w:r>
        <w:t xml:space="preserve"> da </w:t>
      </w:r>
      <w:proofErr w:type="spellStart"/>
      <w:r>
        <w:t>Comissão</w:t>
      </w:r>
      <w:proofErr w:type="spellEnd"/>
      <w:r>
        <w:t xml:space="preserve"> </w:t>
      </w:r>
      <w:proofErr w:type="spellStart"/>
      <w:r>
        <w:t>Europeia</w:t>
      </w:r>
      <w:proofErr w:type="spellEnd"/>
      <w:r>
        <w:t xml:space="preserve"> 2021/914/EC de 4 de </w:t>
      </w:r>
      <w:proofErr w:type="spellStart"/>
      <w:r>
        <w:t>junho</w:t>
      </w:r>
      <w:proofErr w:type="spellEnd"/>
      <w:r>
        <w:t xml:space="preserve"> de 2021.</w:t>
      </w:r>
    </w:p>
    <w:p w14:paraId="3551BC55" w14:textId="77777777" w:rsidR="00117073" w:rsidRDefault="00117073" w:rsidP="00117073">
      <w:r>
        <w:t>“</w:t>
      </w:r>
      <w:proofErr w:type="spellStart"/>
      <w:r>
        <w:t>Subprocessador</w:t>
      </w:r>
      <w:proofErr w:type="spellEnd"/>
      <w:r>
        <w:t xml:space="preserve">” </w:t>
      </w:r>
      <w:proofErr w:type="spellStart"/>
      <w:r>
        <w:t>significa</w:t>
      </w:r>
      <w:proofErr w:type="spellEnd"/>
      <w:r>
        <w:t xml:space="preserve"> </w:t>
      </w:r>
      <w:proofErr w:type="spellStart"/>
      <w:r>
        <w:t>os</w:t>
      </w:r>
      <w:proofErr w:type="spellEnd"/>
      <w:r>
        <w:t xml:space="preserve"> outros </w:t>
      </w:r>
      <w:proofErr w:type="spellStart"/>
      <w:r>
        <w:t>processadores</w:t>
      </w:r>
      <w:proofErr w:type="spellEnd"/>
      <w:r>
        <w:t xml:space="preserve"> </w:t>
      </w:r>
      <w:proofErr w:type="spellStart"/>
      <w:r>
        <w:t>usados</w:t>
      </w:r>
      <w:proofErr w:type="spellEnd"/>
      <w:r>
        <w:t xml:space="preserve"> pela Microsoft para </w:t>
      </w:r>
      <w:proofErr w:type="spellStart"/>
      <w:r>
        <w:t>processar</w:t>
      </w:r>
      <w:proofErr w:type="spellEnd"/>
      <w:r>
        <w:t xml:space="preserve"> Dados do </w:t>
      </w:r>
      <w:proofErr w:type="spellStart"/>
      <w:r>
        <w:t>Cliente</w:t>
      </w:r>
      <w:proofErr w:type="spellEnd"/>
      <w:r>
        <w:t xml:space="preserve">, Dados de Serviços </w:t>
      </w:r>
      <w:proofErr w:type="spellStart"/>
      <w:r>
        <w:t>Profissionais</w:t>
      </w:r>
      <w:proofErr w:type="spellEnd"/>
      <w:r>
        <w:t xml:space="preserve"> e Dados </w:t>
      </w:r>
      <w:proofErr w:type="spellStart"/>
      <w:r>
        <w:t>Pessoais</w:t>
      </w:r>
      <w:proofErr w:type="spellEnd"/>
      <w:r>
        <w:t xml:space="preserve">, </w:t>
      </w:r>
      <w:proofErr w:type="spellStart"/>
      <w:r>
        <w:t>conforme</w:t>
      </w:r>
      <w:proofErr w:type="spellEnd"/>
      <w:r>
        <w:t xml:space="preserve"> </w:t>
      </w:r>
      <w:proofErr w:type="spellStart"/>
      <w:r>
        <w:t>descrito</w:t>
      </w:r>
      <w:proofErr w:type="spellEnd"/>
      <w:r>
        <w:t xml:space="preserve"> no </w:t>
      </w:r>
      <w:proofErr w:type="spellStart"/>
      <w:r>
        <w:t>Artigo</w:t>
      </w:r>
      <w:proofErr w:type="spellEnd"/>
      <w:r>
        <w:t xml:space="preserve"> 28 do GDPR. </w:t>
      </w:r>
    </w:p>
    <w:p w14:paraId="150FCA3E" w14:textId="7F8590BE" w:rsidR="001B776F" w:rsidRPr="001B776F" w:rsidRDefault="001B776F" w:rsidP="00117073">
      <w:pPr>
        <w:rPr>
          <w:lang w:val="pt-BR"/>
        </w:rPr>
      </w:pPr>
      <w:r w:rsidRPr="00D861C2">
        <w:rPr>
          <w:lang w:val="pt-BR"/>
        </w:rPr>
        <w:t>“Troca” refere-se à transferência única de EDDA realizada por um Cliente da UE a partir de um Serviço da Lei de Dados da UE para um provedor de serviços em nuvem que não seja a Microsoft, indicado pelo próprio Cliente da UE e cujos dados de identificação são fornecidos à Microsoft, ou ainda para o ambiente de TIC local do Cliente, no momento da rescisão da assinatura e encerramento do uso do Serviço da Lei de Dados da UE.</w:t>
      </w:r>
    </w:p>
    <w:p w14:paraId="1BB2E425" w14:textId="2B130E13" w:rsidR="00117073" w:rsidRDefault="00117073" w:rsidP="00117073">
      <w:r>
        <w:t xml:space="preserve">“Serviços </w:t>
      </w:r>
      <w:proofErr w:type="spellStart"/>
      <w:r>
        <w:t>Profissionais</w:t>
      </w:r>
      <w:proofErr w:type="spellEnd"/>
      <w:r>
        <w:t xml:space="preserve"> </w:t>
      </w:r>
      <w:proofErr w:type="spellStart"/>
      <w:r>
        <w:t>Complementares</w:t>
      </w:r>
      <w:proofErr w:type="spellEnd"/>
      <w:r>
        <w:t xml:space="preserve">” </w:t>
      </w:r>
      <w:proofErr w:type="spellStart"/>
      <w:r>
        <w:t>significa</w:t>
      </w:r>
      <w:proofErr w:type="spellEnd"/>
      <w:r>
        <w:t xml:space="preserve"> </w:t>
      </w:r>
      <w:proofErr w:type="spellStart"/>
      <w:r>
        <w:t>solicitações</w:t>
      </w:r>
      <w:proofErr w:type="spellEnd"/>
      <w:r>
        <w:t xml:space="preserve"> de </w:t>
      </w:r>
      <w:proofErr w:type="spellStart"/>
      <w:r>
        <w:t>suporte</w:t>
      </w:r>
      <w:proofErr w:type="spellEnd"/>
      <w:r>
        <w:t xml:space="preserve"> </w:t>
      </w:r>
      <w:proofErr w:type="spellStart"/>
      <w:r>
        <w:t>escaladas</w:t>
      </w:r>
      <w:proofErr w:type="spellEnd"/>
      <w:r>
        <w:t xml:space="preserve"> a </w:t>
      </w:r>
      <w:proofErr w:type="spellStart"/>
      <w:r>
        <w:t>partir</w:t>
      </w:r>
      <w:proofErr w:type="spellEnd"/>
      <w:r>
        <w:t xml:space="preserve"> do </w:t>
      </w:r>
      <w:proofErr w:type="spellStart"/>
      <w:r>
        <w:t>suporte</w:t>
      </w:r>
      <w:proofErr w:type="spellEnd"/>
      <w:r>
        <w:t xml:space="preserve"> para </w:t>
      </w:r>
      <w:proofErr w:type="spellStart"/>
      <w:r>
        <w:t>uma</w:t>
      </w:r>
      <w:proofErr w:type="spellEnd"/>
      <w:r>
        <w:t xml:space="preserve"> equipe de </w:t>
      </w:r>
      <w:proofErr w:type="spellStart"/>
      <w:r>
        <w:t>engenharia</w:t>
      </w:r>
      <w:proofErr w:type="spellEnd"/>
      <w:r>
        <w:t xml:space="preserve"> de </w:t>
      </w:r>
      <w:proofErr w:type="spellStart"/>
      <w:r>
        <w:t>Produtos</w:t>
      </w:r>
      <w:proofErr w:type="spellEnd"/>
      <w:r>
        <w:t xml:space="preserve"> para </w:t>
      </w:r>
      <w:proofErr w:type="spellStart"/>
      <w:r>
        <w:t>resolução</w:t>
      </w:r>
      <w:proofErr w:type="spellEnd"/>
      <w:r>
        <w:t xml:space="preserve"> e </w:t>
      </w:r>
      <w:proofErr w:type="spellStart"/>
      <w:r>
        <w:t>outras</w:t>
      </w:r>
      <w:proofErr w:type="spellEnd"/>
      <w:r>
        <w:t xml:space="preserve"> </w:t>
      </w:r>
      <w:proofErr w:type="spellStart"/>
      <w:r>
        <w:t>consultorias</w:t>
      </w:r>
      <w:proofErr w:type="spellEnd"/>
      <w:r>
        <w:t xml:space="preserve"> e </w:t>
      </w:r>
      <w:proofErr w:type="spellStart"/>
      <w:r>
        <w:t>suporte</w:t>
      </w:r>
      <w:proofErr w:type="spellEnd"/>
      <w:r>
        <w:t xml:space="preserve"> da Microsoft </w:t>
      </w:r>
      <w:proofErr w:type="spellStart"/>
      <w:r>
        <w:t>fornecidos</w:t>
      </w:r>
      <w:proofErr w:type="spellEnd"/>
      <w:r>
        <w:t xml:space="preserve"> </w:t>
      </w:r>
      <w:proofErr w:type="spellStart"/>
      <w:r>
        <w:t>em</w:t>
      </w:r>
      <w:proofErr w:type="spellEnd"/>
      <w:r>
        <w:t xml:space="preserve"> </w:t>
      </w:r>
      <w:proofErr w:type="spellStart"/>
      <w:r>
        <w:t>conexão</w:t>
      </w:r>
      <w:proofErr w:type="spellEnd"/>
      <w:r>
        <w:t xml:space="preserve"> com </w:t>
      </w:r>
      <w:proofErr w:type="spellStart"/>
      <w:r>
        <w:t>Produtos</w:t>
      </w:r>
      <w:proofErr w:type="spellEnd"/>
      <w:r>
        <w:t xml:space="preserve"> </w:t>
      </w:r>
      <w:proofErr w:type="spellStart"/>
      <w:r>
        <w:t>ou</w:t>
      </w:r>
      <w:proofErr w:type="spellEnd"/>
      <w:r>
        <w:t xml:space="preserve"> um </w:t>
      </w:r>
      <w:proofErr w:type="spellStart"/>
      <w:r>
        <w:t>contrato</w:t>
      </w:r>
      <w:proofErr w:type="spellEnd"/>
      <w:r>
        <w:t xml:space="preserve"> de </w:t>
      </w:r>
      <w:proofErr w:type="spellStart"/>
      <w:r>
        <w:t>licença</w:t>
      </w:r>
      <w:proofErr w:type="spellEnd"/>
      <w:r>
        <w:t xml:space="preserve"> </w:t>
      </w:r>
      <w:proofErr w:type="spellStart"/>
      <w:r>
        <w:t>por</w:t>
      </w:r>
      <w:proofErr w:type="spellEnd"/>
      <w:r>
        <w:t xml:space="preserve"> volume que </w:t>
      </w:r>
      <w:proofErr w:type="spellStart"/>
      <w:r>
        <w:t>não</w:t>
      </w:r>
      <w:proofErr w:type="spellEnd"/>
      <w:r>
        <w:t xml:space="preserve"> </w:t>
      </w:r>
      <w:proofErr w:type="spellStart"/>
      <w:r>
        <w:t>está</w:t>
      </w:r>
      <w:proofErr w:type="spellEnd"/>
      <w:r>
        <w:t xml:space="preserve"> </w:t>
      </w:r>
      <w:proofErr w:type="spellStart"/>
      <w:r>
        <w:t>incluído</w:t>
      </w:r>
      <w:proofErr w:type="spellEnd"/>
      <w:r>
        <w:t xml:space="preserve"> </w:t>
      </w:r>
      <w:proofErr w:type="spellStart"/>
      <w:r>
        <w:t>na</w:t>
      </w:r>
      <w:proofErr w:type="spellEnd"/>
      <w:r>
        <w:t xml:space="preserve"> </w:t>
      </w:r>
      <w:proofErr w:type="spellStart"/>
      <w:r>
        <w:t>definição</w:t>
      </w:r>
      <w:proofErr w:type="spellEnd"/>
      <w:r>
        <w:t xml:space="preserve"> de Serviços </w:t>
      </w:r>
      <w:proofErr w:type="spellStart"/>
      <w:r>
        <w:t>Profissionais</w:t>
      </w:r>
      <w:proofErr w:type="spellEnd"/>
      <w:r>
        <w:t xml:space="preserve">. </w:t>
      </w:r>
    </w:p>
    <w:p w14:paraId="4E1B91E6" w14:textId="38E71C0F" w:rsidR="003803DA" w:rsidRPr="00FC77AC" w:rsidRDefault="00117073" w:rsidP="00117073">
      <w:proofErr w:type="spellStart"/>
      <w:r>
        <w:t>Os</w:t>
      </w:r>
      <w:proofErr w:type="spellEnd"/>
      <w:r>
        <w:t xml:space="preserve"> </w:t>
      </w:r>
      <w:proofErr w:type="spellStart"/>
      <w:r>
        <w:t>termos</w:t>
      </w:r>
      <w:proofErr w:type="spellEnd"/>
      <w:r>
        <w:t xml:space="preserve"> com </w:t>
      </w:r>
      <w:proofErr w:type="spellStart"/>
      <w:r>
        <w:t>iniciais</w:t>
      </w:r>
      <w:proofErr w:type="spellEnd"/>
      <w:r>
        <w:t xml:space="preserve"> </w:t>
      </w:r>
      <w:proofErr w:type="spellStart"/>
      <w:r>
        <w:t>minúsculas</w:t>
      </w:r>
      <w:proofErr w:type="spellEnd"/>
      <w:r>
        <w:t xml:space="preserve">, mas </w:t>
      </w:r>
      <w:proofErr w:type="spellStart"/>
      <w:r>
        <w:t>não</w:t>
      </w:r>
      <w:proofErr w:type="spellEnd"/>
      <w:r>
        <w:t xml:space="preserve"> </w:t>
      </w:r>
      <w:proofErr w:type="spellStart"/>
      <w:r>
        <w:t>definidos</w:t>
      </w:r>
      <w:proofErr w:type="spellEnd"/>
      <w:r>
        <w:t xml:space="preserve"> </w:t>
      </w:r>
      <w:proofErr w:type="spellStart"/>
      <w:r>
        <w:t>neste</w:t>
      </w:r>
      <w:proofErr w:type="spellEnd"/>
      <w:r>
        <w:t xml:space="preserve"> DPA, </w:t>
      </w:r>
      <w:proofErr w:type="spellStart"/>
      <w:r>
        <w:t>como</w:t>
      </w:r>
      <w:proofErr w:type="spellEnd"/>
      <w:r>
        <w:t xml:space="preserve"> “</w:t>
      </w:r>
      <w:proofErr w:type="spellStart"/>
      <w:r>
        <w:t>violação</w:t>
      </w:r>
      <w:proofErr w:type="spellEnd"/>
      <w:r>
        <w:t xml:space="preserve"> de dados </w:t>
      </w:r>
      <w:proofErr w:type="spellStart"/>
      <w:r>
        <w:t>pessoais</w:t>
      </w:r>
      <w:proofErr w:type="spellEnd"/>
      <w:r>
        <w:t>”, “</w:t>
      </w:r>
      <w:proofErr w:type="spellStart"/>
      <w:r>
        <w:t>processamento</w:t>
      </w:r>
      <w:proofErr w:type="spellEnd"/>
      <w:r>
        <w:t>”, “</w:t>
      </w:r>
      <w:proofErr w:type="spellStart"/>
      <w:r>
        <w:t>controlador</w:t>
      </w:r>
      <w:proofErr w:type="spellEnd"/>
      <w:r>
        <w:t>”, “</w:t>
      </w:r>
      <w:proofErr w:type="spellStart"/>
      <w:r>
        <w:t>processador</w:t>
      </w:r>
      <w:proofErr w:type="spellEnd"/>
      <w:r>
        <w:t>”, “</w:t>
      </w:r>
      <w:proofErr w:type="spellStart"/>
      <w:r>
        <w:t>criação</w:t>
      </w:r>
      <w:proofErr w:type="spellEnd"/>
      <w:r>
        <w:t xml:space="preserve"> de </w:t>
      </w:r>
      <w:proofErr w:type="spellStart"/>
      <w:r>
        <w:t>perfil</w:t>
      </w:r>
      <w:proofErr w:type="spellEnd"/>
      <w:r>
        <w:t xml:space="preserve">”, “dados </w:t>
      </w:r>
      <w:proofErr w:type="spellStart"/>
      <w:r>
        <w:t>pessoais</w:t>
      </w:r>
      <w:proofErr w:type="spellEnd"/>
      <w:r>
        <w:t xml:space="preserve">” e “titular dos dados”, </w:t>
      </w:r>
      <w:proofErr w:type="spellStart"/>
      <w:r>
        <w:t>terão</w:t>
      </w:r>
      <w:proofErr w:type="spellEnd"/>
      <w:r>
        <w:t xml:space="preserve"> o </w:t>
      </w:r>
      <w:proofErr w:type="spellStart"/>
      <w:r>
        <w:t>mesmo</w:t>
      </w:r>
      <w:proofErr w:type="spellEnd"/>
      <w:r>
        <w:t xml:space="preserve"> </w:t>
      </w:r>
      <w:proofErr w:type="spellStart"/>
      <w:r>
        <w:t>significado</w:t>
      </w:r>
      <w:proofErr w:type="spellEnd"/>
      <w:r>
        <w:t xml:space="preserve"> </w:t>
      </w:r>
      <w:proofErr w:type="spellStart"/>
      <w:r>
        <w:t>conforme</w:t>
      </w:r>
      <w:proofErr w:type="spellEnd"/>
      <w:r>
        <w:t xml:space="preserve"> </w:t>
      </w:r>
      <w:proofErr w:type="spellStart"/>
      <w:r>
        <w:t>estabelecido</w:t>
      </w:r>
      <w:proofErr w:type="spellEnd"/>
      <w:r>
        <w:t xml:space="preserve"> no </w:t>
      </w:r>
      <w:proofErr w:type="spellStart"/>
      <w:r>
        <w:t>Artigo</w:t>
      </w:r>
      <w:proofErr w:type="spellEnd"/>
      <w:r>
        <w:t xml:space="preserve"> 4 do GDPR, </w:t>
      </w:r>
      <w:proofErr w:type="spellStart"/>
      <w:r>
        <w:t>independentemente</w:t>
      </w:r>
      <w:proofErr w:type="spellEnd"/>
      <w:r>
        <w:t xml:space="preserve"> de o GDPR se </w:t>
      </w:r>
      <w:proofErr w:type="spellStart"/>
      <w:r>
        <w:t>aplicar</w:t>
      </w:r>
      <w:proofErr w:type="spellEnd"/>
      <w:r>
        <w:t xml:space="preserve"> </w:t>
      </w:r>
      <w:proofErr w:type="spellStart"/>
      <w:r>
        <w:t>ou</w:t>
      </w:r>
      <w:proofErr w:type="spellEnd"/>
      <w:r>
        <w:t xml:space="preserve"> </w:t>
      </w:r>
      <w:proofErr w:type="spellStart"/>
      <w:r>
        <w:t>não</w:t>
      </w:r>
      <w:proofErr w:type="spellEnd"/>
      <w:r w:rsidR="003803DA">
        <w:t xml:space="preserve">. </w:t>
      </w:r>
    </w:p>
    <w:p w14:paraId="12B8F52E" w14:textId="77777777" w:rsidR="003803DA" w:rsidRPr="00FC77AC" w:rsidRDefault="003803DA" w:rsidP="00DB58F5">
      <w:pPr>
        <w:pStyle w:val="Heading1"/>
        <w:shd w:val="clear" w:color="auto" w:fill="auto"/>
      </w:pPr>
      <w:bookmarkStart w:id="34" w:name="_Toc507768538"/>
      <w:bookmarkStart w:id="35" w:name="_Toc6563787"/>
      <w:bookmarkStart w:id="36" w:name="_Toc26883660"/>
      <w:bookmarkStart w:id="37" w:name="_Toc155367078"/>
      <w:bookmarkStart w:id="38" w:name="_Toc206769831"/>
      <w:bookmarkStart w:id="39" w:name="GeneralTerms"/>
      <w:r>
        <w:t>Termos Gerais</w:t>
      </w:r>
      <w:bookmarkEnd w:id="34"/>
      <w:bookmarkEnd w:id="35"/>
      <w:bookmarkEnd w:id="36"/>
      <w:bookmarkEnd w:id="37"/>
      <w:bookmarkEnd w:id="38"/>
    </w:p>
    <w:p w14:paraId="5CA2AA45" w14:textId="77777777" w:rsidR="003803DA" w:rsidRPr="00FC77AC" w:rsidRDefault="003803DA" w:rsidP="00836B90">
      <w:pPr>
        <w:pStyle w:val="Heading2"/>
      </w:pPr>
      <w:bookmarkStart w:id="40" w:name="_Toc155367079"/>
      <w:bookmarkStart w:id="41" w:name="_Toc206769832"/>
      <w:bookmarkEnd w:id="39"/>
      <w:r>
        <w:t>Cumprimento das Leis</w:t>
      </w:r>
      <w:bookmarkEnd w:id="40"/>
      <w:bookmarkEnd w:id="41"/>
    </w:p>
    <w:p w14:paraId="676AFA9F" w14:textId="77777777" w:rsidR="003803DA" w:rsidRPr="00FC77AC" w:rsidRDefault="003803DA" w:rsidP="00167FEE">
      <w:r>
        <w:t xml:space="preserve">A Microsoft cumprirá todas as leis e os regulamentos aplicáveis ao fornecimento dos Produtos e Serviços, inclusive a lei de notificação de violação de segurança e os Requisitos de Proteção de Dados. No entanto, a Microsoft não é responsável pelo cumprimento de leis ou regulamentos aplicáveis ao Cliente nem ao setor de atividade do Cliente e que não sejam geralmente aplicáveis a provedores de serviços de tecnologia da informação. A Microsoft não determina se os dados do Cliente incluem </w:t>
      </w:r>
      <w:r>
        <w:lastRenderedPageBreak/>
        <w:t>informações sujeitas a qualquer lei ou regulamento específico. Todos os Incidentes de Segurança estão sujeitos aos termos de Notificação de Incidentes de Segurança abaixo.</w:t>
      </w:r>
    </w:p>
    <w:p w14:paraId="0E1D92A3" w14:textId="77777777" w:rsidR="003803DA" w:rsidRPr="00FC77AC" w:rsidRDefault="003803DA" w:rsidP="00167FEE">
      <w:r>
        <w:t>O Cliente deverá cumprir todas as leis e regulamentos aplicáveis ao uso dos Produtos e Serviços, inclusive leis relacionadas a dados biométricos, confidencialidade das comunicações e Requisitos de Proteção de Dados. O Cliente é responsável por determinar se os Produtos e Serviços são apropriados para armazenamento e processamento de informações sujeitas a qualquer lei ou regulamento específico e por usar os Serviços Profissionais de maneira consistente com as obrigações legais e normativas. O Cliente é responsável por responder a qualquer solicitação de um terceiro sobre o uso que o Cliente faz dos Produtos e Serviços, como uma solicitação para retirar conteúdo de acordo com a Digital Millennium Copyright Act (Lei dos Direitos Autorais Digitais do Milênio) dos Estados Unidos ou outras leis aplicáveis.</w:t>
      </w:r>
    </w:p>
    <w:p w14:paraId="1F8F27C5" w14:textId="77777777" w:rsidR="003803DA" w:rsidRPr="00FC77AC" w:rsidRDefault="003803DA" w:rsidP="00DB58F5">
      <w:pPr>
        <w:pStyle w:val="Heading1"/>
        <w:shd w:val="clear" w:color="auto" w:fill="auto"/>
      </w:pPr>
      <w:bookmarkStart w:id="42" w:name="OnlineServiceSpecificTerms"/>
      <w:bookmarkStart w:id="43" w:name="_Toc6563813"/>
      <w:bookmarkStart w:id="44" w:name="_Toc26883688"/>
      <w:bookmarkStart w:id="45" w:name="_Toc42764834"/>
      <w:bookmarkStart w:id="46" w:name="_Toc155367080"/>
      <w:bookmarkStart w:id="47" w:name="_Toc206769833"/>
      <w:bookmarkStart w:id="48" w:name="DatProtectionTerms"/>
      <w:r>
        <w:t>Termos de Proteção de Dados</w:t>
      </w:r>
      <w:bookmarkEnd w:id="42"/>
      <w:bookmarkEnd w:id="43"/>
      <w:bookmarkEnd w:id="44"/>
      <w:bookmarkEnd w:id="45"/>
      <w:bookmarkEnd w:id="46"/>
      <w:bookmarkEnd w:id="47"/>
    </w:p>
    <w:p w14:paraId="38F3D931" w14:textId="77777777" w:rsidR="003803DA" w:rsidRPr="00FC77AC" w:rsidRDefault="003803DA" w:rsidP="00836B90">
      <w:pPr>
        <w:pStyle w:val="Heading2"/>
      </w:pPr>
      <w:bookmarkStart w:id="49" w:name="_Toc507768549"/>
      <w:bookmarkStart w:id="50" w:name="_Toc8395009"/>
      <w:bookmarkStart w:id="51" w:name="_Toc6563798"/>
      <w:bookmarkStart w:id="52" w:name="_Toc21617016"/>
      <w:bookmarkStart w:id="53" w:name="_Toc26972836"/>
      <w:bookmarkStart w:id="54" w:name="_Toc42764835"/>
      <w:bookmarkStart w:id="55" w:name="_Toc155367081"/>
      <w:bookmarkStart w:id="56" w:name="_Toc206769834"/>
      <w:bookmarkEnd w:id="48"/>
      <w:proofErr w:type="spellStart"/>
      <w:r>
        <w:t>Escopo</w:t>
      </w:r>
      <w:bookmarkEnd w:id="49"/>
      <w:bookmarkEnd w:id="50"/>
      <w:bookmarkEnd w:id="51"/>
      <w:bookmarkEnd w:id="52"/>
      <w:bookmarkEnd w:id="53"/>
      <w:bookmarkEnd w:id="54"/>
      <w:bookmarkEnd w:id="55"/>
      <w:bookmarkEnd w:id="56"/>
      <w:proofErr w:type="spellEnd"/>
    </w:p>
    <w:p w14:paraId="7DDFF794" w14:textId="77777777" w:rsidR="003803DA" w:rsidRPr="00FC77AC" w:rsidRDefault="003803DA" w:rsidP="00167FEE">
      <w:r>
        <w:t xml:space="preserve">Os Termos do DPA se aplicam a todos os Produtos e Serviços, exceto conforme descrito nesta seção. </w:t>
      </w:r>
    </w:p>
    <w:p w14:paraId="1429D8B6" w14:textId="77777777" w:rsidR="003803DA" w:rsidRPr="002F33F1" w:rsidRDefault="003803DA" w:rsidP="00167FEE">
      <w:r>
        <w:t>Os Termos do DPA não se aplicarão a quaisquer Produtos ou Serviços Profissionais especificamente identificados como excluídos, ou na medida em que foram identificados como excluídos, nos Termos do Produto ou na ordem de serviço aplicável, que são regidos pelos termos de privacidade e segurança nos Termos de Serviço específicos do Produto ou termos específicos da ordem de serviço.</w:t>
      </w:r>
    </w:p>
    <w:p w14:paraId="246B7FFB" w14:textId="77777777" w:rsidR="003803DA" w:rsidRPr="00FC77AC" w:rsidRDefault="003803DA" w:rsidP="00167FEE">
      <w:r>
        <w:t>Para fins de esclarecimento, os Termos do DPA se aplicam apenas ao processamento de dados em ambientes controlados pela Microsoft e seus subprocessadores. Isso inclui dados enviados à Microsoft por Produtos e Serviços, mas não inclui dados que permanecem nas instalações do Cliente ou em quaisquer ambientes operacionais de terceiros selecionados pelo Cliente.</w:t>
      </w:r>
    </w:p>
    <w:p w14:paraId="4B198D0F" w14:textId="77777777" w:rsidR="003803DA" w:rsidRPr="00FC77AC" w:rsidRDefault="003803DA" w:rsidP="00167FEE">
      <w:r>
        <w:t xml:space="preserve">Para os Serviços Profissionais Complementares, a Microsoft assume apenas os compromissos na seção Serviços Profissionais Complementares abaixo. </w:t>
      </w:r>
    </w:p>
    <w:p w14:paraId="36895A80" w14:textId="77777777" w:rsidR="003803DA" w:rsidRPr="00FC77AC" w:rsidRDefault="003803DA" w:rsidP="00836B90">
      <w:pPr>
        <w:pStyle w:val="Heading2"/>
      </w:pPr>
      <w:bookmarkStart w:id="57" w:name="_Toc26972837"/>
      <w:bookmarkStart w:id="58" w:name="_Toc155367082"/>
      <w:bookmarkStart w:id="59" w:name="_Toc206769835"/>
      <w:bookmarkStart w:id="60" w:name="_Toc507768552"/>
      <w:bookmarkStart w:id="61" w:name="_Toc8395012"/>
      <w:proofErr w:type="spellStart"/>
      <w:r>
        <w:t>Natureza</w:t>
      </w:r>
      <w:proofErr w:type="spellEnd"/>
      <w:r>
        <w:t xml:space="preserve"> do </w:t>
      </w:r>
      <w:proofErr w:type="spellStart"/>
      <w:r>
        <w:t>Processamento</w:t>
      </w:r>
      <w:proofErr w:type="spellEnd"/>
      <w:r>
        <w:t xml:space="preserve"> de </w:t>
      </w:r>
      <w:bookmarkStart w:id="62" w:name="_Toc6563799"/>
      <w:bookmarkStart w:id="63" w:name="_Toc21617017"/>
      <w:r>
        <w:t>Dados; Propriedade</w:t>
      </w:r>
      <w:bookmarkEnd w:id="57"/>
      <w:bookmarkEnd w:id="58"/>
      <w:bookmarkEnd w:id="59"/>
      <w:bookmarkEnd w:id="62"/>
      <w:bookmarkEnd w:id="63"/>
    </w:p>
    <w:p w14:paraId="4E61BAA3" w14:textId="77777777" w:rsidR="003803DA" w:rsidRPr="00FC77AC" w:rsidRDefault="003803DA" w:rsidP="00167FEE">
      <w:r>
        <w:t xml:space="preserve">A Microsoft usará e, de outro modo, processará os Dados do Cliente, os Dados de Serviços Profissionais e os Dados Pessoais somente de acordo com as descrições e sujeitos às limitações fornecidas abaixo (a) para fornecer ao Cliente os Produtos e Serviços de acordo com as instruções documentadas do Cliente e (b) para operações de negócios incidentes para fornecer os Produtos e </w:t>
      </w:r>
      <w:r>
        <w:lastRenderedPageBreak/>
        <w:t>Serviços ao Cliente. Assim como ocorre entre as partes, o Cliente detém todo o direito, a titularidade do direito e o interesse nos Dados do Cliente e nos Dados de Serviços Profissionais. A Microsoft não adquire nenhum direito quanto aos Dados do Cliente ou Dados de Serviços Profissionais que não sejam os concedidos a ela pelo Cliente nesta seção. Este parágrafo não afeta os direitos da Microsoft com relação ao software nem aos serviços licenciados por ela para o Cliente.</w:t>
      </w:r>
    </w:p>
    <w:p w14:paraId="6E90181C" w14:textId="77777777" w:rsidR="003803DA" w:rsidRPr="00FC77AC" w:rsidRDefault="003803DA" w:rsidP="00836B90">
      <w:pPr>
        <w:pStyle w:val="Heading3"/>
      </w:pPr>
      <w:bookmarkStart w:id="64" w:name="_Toc6563800"/>
      <w:bookmarkStart w:id="65" w:name="_Toc26972838"/>
      <w:bookmarkStart w:id="66" w:name="_Toc13858350"/>
      <w:bookmarkStart w:id="67" w:name="_Toc21617018"/>
      <w:r>
        <w:t xml:space="preserve">Processamento para Fornecer ao Cliente </w:t>
      </w:r>
      <w:bookmarkEnd w:id="64"/>
      <w:r>
        <w:t xml:space="preserve">os </w:t>
      </w:r>
      <w:bookmarkEnd w:id="65"/>
      <w:r>
        <w:t>Produtos e Serviços</w:t>
      </w:r>
    </w:p>
    <w:p w14:paraId="28F9CE34" w14:textId="77777777" w:rsidR="003803DA" w:rsidRPr="00FC77AC" w:rsidRDefault="003803DA" w:rsidP="00167FEE">
      <w:r>
        <w:t xml:space="preserve">Para os fins deste DPA, “fornecer” um Produto consiste em: </w:t>
      </w:r>
    </w:p>
    <w:p w14:paraId="12686740" w14:textId="77777777" w:rsidR="003803DA" w:rsidRPr="00FC77AC" w:rsidRDefault="003803DA" w:rsidP="00167FEE">
      <w:pPr>
        <w:pStyle w:val="Bulletlist0"/>
      </w:pPr>
      <w:r>
        <w:rPr>
          <w:rFonts w:eastAsia="Calibri"/>
        </w:rPr>
        <w:t>Fornecer recursos funcionais conforme licenciados, configurados</w:t>
      </w:r>
      <w:r>
        <w:t xml:space="preserve"> e </w:t>
      </w:r>
      <w:bookmarkEnd w:id="66"/>
      <w:bookmarkEnd w:id="67"/>
      <w:r>
        <w:rPr>
          <w:rFonts w:eastAsia="Calibri"/>
        </w:rPr>
        <w:t xml:space="preserve">usados pelo Cliente e seus usuários, inclusive proporcionar experiências personalizadas aos </w:t>
      </w:r>
      <w:proofErr w:type="gramStart"/>
      <w:r>
        <w:rPr>
          <w:rFonts w:eastAsia="Calibri"/>
        </w:rPr>
        <w:t>usuários;</w:t>
      </w:r>
      <w:proofErr w:type="gramEnd"/>
      <w:r>
        <w:rPr>
          <w:rFonts w:eastAsia="Calibri"/>
        </w:rPr>
        <w:t xml:space="preserve"> </w:t>
      </w:r>
    </w:p>
    <w:p w14:paraId="4A4DCB3B" w14:textId="77777777" w:rsidR="003803DA" w:rsidRPr="00FC77AC" w:rsidRDefault="003803DA" w:rsidP="00167FEE">
      <w:pPr>
        <w:pStyle w:val="Bulletlist0"/>
      </w:pPr>
      <w:r>
        <w:rPr>
          <w:rFonts w:eastAsia="Calibri"/>
        </w:rPr>
        <w:t xml:space="preserve">Solução de problemas (prevenir, detectar e reparar problemas) e </w:t>
      </w:r>
    </w:p>
    <w:p w14:paraId="257A6D21" w14:textId="77777777" w:rsidR="003803DA" w:rsidRPr="00FC77AC" w:rsidRDefault="003803DA" w:rsidP="00167FEE">
      <w:pPr>
        <w:pStyle w:val="Bulletlist0"/>
      </w:pPr>
      <w:r>
        <w:rPr>
          <w:rFonts w:eastAsia="Calibri"/>
        </w:rPr>
        <w:t xml:space="preserve">Manter os Produtos atualizados e em boas condições de desempenho e melhorar a </w:t>
      </w:r>
      <w:r>
        <w:t>produtividade do usuário,</w:t>
      </w:r>
      <w:r>
        <w:rPr>
          <w:rFonts w:eastAsia="Calibri"/>
        </w:rPr>
        <w:t xml:space="preserve"> confiabilidade, eficácia, qualidade e segurança.</w:t>
      </w:r>
    </w:p>
    <w:p w14:paraId="64B94488" w14:textId="77777777" w:rsidR="003803DA" w:rsidRPr="00FC77AC" w:rsidRDefault="003803DA" w:rsidP="00167FEE">
      <w:r>
        <w:t xml:space="preserve">Para os fins deste DPA, “fornecer” Serviços Profissionais consistem em: </w:t>
      </w:r>
    </w:p>
    <w:p w14:paraId="3287026E" w14:textId="77777777" w:rsidR="003803DA" w:rsidRPr="00FC77AC" w:rsidRDefault="003803DA" w:rsidP="00167FEE">
      <w:pPr>
        <w:pStyle w:val="Bulletlist0"/>
      </w:pPr>
      <w:r>
        <w:t xml:space="preserve">Fornecer os Serviços Profissionais, incluindo fornecer suporte técnico, planejamento profissional, consultoria, orientações, migração de dados, implantação e serviços de desenvolvimento de soluções/software. </w:t>
      </w:r>
    </w:p>
    <w:p w14:paraId="0074F475" w14:textId="77777777" w:rsidR="003803DA" w:rsidRPr="00FC77AC" w:rsidRDefault="003803DA" w:rsidP="00167FEE">
      <w:pPr>
        <w:pStyle w:val="Bulletlist0"/>
      </w:pPr>
      <w:r>
        <w:t xml:space="preserve">Resolução de problemas (prevenção, detecção, investigação, mitigação e reparação de problemas, incluindo Incidentes de Segurança e problemas identificados nos Serviços Profissionais ou Produtos relevantes durante </w:t>
      </w:r>
      <w:proofErr w:type="gramStart"/>
      <w:r>
        <w:t>a</w:t>
      </w:r>
      <w:proofErr w:type="gramEnd"/>
      <w:r>
        <w:t xml:space="preserve"> entrega de Serviços Profissionais) e</w:t>
      </w:r>
    </w:p>
    <w:p w14:paraId="21D2CC5A" w14:textId="77777777" w:rsidR="003803DA" w:rsidRPr="00FC77AC" w:rsidRDefault="003803DA" w:rsidP="00167FEE">
      <w:pPr>
        <w:pStyle w:val="Bulletlist0"/>
      </w:pPr>
      <w:r>
        <w:t>Melhorar a entrega, eficácia, qualidade e segurança dos Serviços Profissionais e dos Produtos subjacentes com base nos problemas identificados durante o fornecimento dos Serviços Profissionais, incluindo a correção de defeitos de software e de outra forma mantendo os Produtos e Serviços atualizados e com boas condições de desempenho.</w:t>
      </w:r>
      <w:r>
        <w:rPr>
          <w:rStyle w:val="eop"/>
          <w:rFonts w:ascii="Calibri" w:eastAsia="Calibri" w:hAnsi="Calibri" w:cs="Calibri"/>
          <w:color w:val="0078D4"/>
          <w:u w:val="single"/>
        </w:rPr>
        <w:t xml:space="preserve"> </w:t>
      </w:r>
    </w:p>
    <w:p w14:paraId="2EF653BE" w14:textId="77777777" w:rsidR="003803DA" w:rsidRPr="00FC77AC" w:rsidRDefault="003803DA" w:rsidP="00167FEE">
      <w:r>
        <w:t>Em cada caso, o fornecimento dos Produtos e Serviços é realizado tendo em vista as obrigações de segurança segundo os Requisitos de Proteção de Dados.</w:t>
      </w:r>
    </w:p>
    <w:p w14:paraId="3AF76419" w14:textId="77777777" w:rsidR="003803DA" w:rsidRPr="00FC77AC" w:rsidRDefault="003803DA" w:rsidP="00167FEE">
      <w:r>
        <w:t>Ao fornecer Produtos e Serviços, a Microsoft não usará nem processará de outra forma Dados do Cliente, Dados de Serviços Profissionais nem Dados Pessoais para: (a) criar o perfil dos usuários, (b) fazer publicidade ou para fins comerciais semelhantes ou (c) realizar pesquisa de mercado com o objetivo de criar novos recursos, serviços ou produtos ou para qualquer outro fim, a menos que esse uso ou processamento esteja de acordo com as instruções documentadas do Cliente.</w:t>
      </w:r>
    </w:p>
    <w:p w14:paraId="3FC7DA87" w14:textId="77777777" w:rsidR="003803DA" w:rsidRPr="00FC77AC" w:rsidRDefault="003803DA" w:rsidP="00836B90">
      <w:pPr>
        <w:pStyle w:val="Heading3"/>
      </w:pPr>
      <w:r>
        <w:lastRenderedPageBreak/>
        <w:t>Processamento para Incidente de Operações de Negócios para Fornecimento de Produtos e Serviços ao Cliente</w:t>
      </w:r>
    </w:p>
    <w:p w14:paraId="71173B1E" w14:textId="77777777" w:rsidR="003803DA" w:rsidRPr="00FC77AC" w:rsidRDefault="003803DA" w:rsidP="00167FEE">
      <w:r>
        <w:t>Para os fins deste DPA, “operações de negócios” significa as operações de processamento autorizadas pelo cliente nesta seção.</w:t>
      </w:r>
    </w:p>
    <w:p w14:paraId="2343D214" w14:textId="77777777" w:rsidR="003803DA" w:rsidRPr="00FC77AC" w:rsidRDefault="003803DA" w:rsidP="00167FEE">
      <w:r>
        <w:t>O cliente autoriza a Microsoft:</w:t>
      </w:r>
    </w:p>
    <w:p w14:paraId="7BDF1D8E" w14:textId="77777777" w:rsidR="003803DA" w:rsidRPr="00FC77AC" w:rsidRDefault="003803DA" w:rsidP="00167FEE">
      <w:pPr>
        <w:pStyle w:val="Bulletlist0"/>
      </w:pPr>
      <w:r>
        <w:t>a criar dados estatísticos e não pessoais agregados a partir de dados contendo identificadores sob pseudônimo (como logs de uso contendo identificadores únicos e sob pseudônimo) e</w:t>
      </w:r>
    </w:p>
    <w:p w14:paraId="397DDE0D" w14:textId="77777777" w:rsidR="003803DA" w:rsidRPr="00FC77AC" w:rsidRDefault="003803DA" w:rsidP="00167FEE">
      <w:pPr>
        <w:pStyle w:val="Bulletlist0"/>
      </w:pPr>
      <w:r>
        <w:t>a calcular estatísticas relacionadas a Dados do Cliente ou Dados de Serviços Profissionais</w:t>
      </w:r>
    </w:p>
    <w:p w14:paraId="2CBC702A" w14:textId="77777777" w:rsidR="003803DA" w:rsidRPr="00FC77AC" w:rsidRDefault="003803DA" w:rsidP="00167FEE">
      <w:r>
        <w:t xml:space="preserve">em cada caso, sem acessar ou analisar o conteúdo dos Dados do Cliente ou </w:t>
      </w:r>
      <w:proofErr w:type="gramStart"/>
      <w:r>
        <w:t>Dados</w:t>
      </w:r>
      <w:proofErr w:type="gramEnd"/>
      <w:r>
        <w:t xml:space="preserve"> dos Serviços Profissionais e limitado a atingir os propósitos abaixo, cada um como incidente ao fornecer os Produtos e Serviços ao Cliente.</w:t>
      </w:r>
    </w:p>
    <w:p w14:paraId="5427D41F" w14:textId="77777777" w:rsidR="003803DA" w:rsidRPr="00FC77AC" w:rsidRDefault="003803DA" w:rsidP="00167FEE">
      <w:r>
        <w:t>Esses propósitos são:</w:t>
      </w:r>
    </w:p>
    <w:p w14:paraId="17019370" w14:textId="77777777" w:rsidR="003803DA" w:rsidRPr="00FC77AC" w:rsidRDefault="003803DA" w:rsidP="00167FEE">
      <w:pPr>
        <w:pStyle w:val="Bulletlist0"/>
      </w:pPr>
      <w:r>
        <w:t xml:space="preserve">gerenciamento de conta e </w:t>
      </w:r>
      <w:proofErr w:type="gramStart"/>
      <w:r>
        <w:t>cobrança;</w:t>
      </w:r>
      <w:proofErr w:type="gramEnd"/>
      <w:r>
        <w:t xml:space="preserve"> </w:t>
      </w:r>
    </w:p>
    <w:p w14:paraId="3281F1ED" w14:textId="77777777" w:rsidR="003803DA" w:rsidRPr="00FC77AC" w:rsidRDefault="003803DA" w:rsidP="00167FEE">
      <w:pPr>
        <w:pStyle w:val="Bulletlist0"/>
      </w:pPr>
      <w:r>
        <w:t xml:space="preserve">remuneração, como cálculo de comissões de funcionários e incentivos de </w:t>
      </w:r>
      <w:proofErr w:type="gramStart"/>
      <w:r>
        <w:t>parceiros;</w:t>
      </w:r>
      <w:proofErr w:type="gramEnd"/>
      <w:r>
        <w:t xml:space="preserve"> </w:t>
      </w:r>
    </w:p>
    <w:p w14:paraId="3E2ADA74" w14:textId="77777777" w:rsidR="003803DA" w:rsidRPr="00FC77AC" w:rsidRDefault="003803DA" w:rsidP="00167FEE">
      <w:pPr>
        <w:pStyle w:val="Bulletlist0"/>
      </w:pPr>
      <w:r>
        <w:t xml:space="preserve">relatórios internos e modelagem de negócios, como previsão, receita, planejamento de capacidade e estratégia de produtos e </w:t>
      </w:r>
    </w:p>
    <w:p w14:paraId="0D0B6751" w14:textId="77777777" w:rsidR="003803DA" w:rsidRPr="00FC77AC" w:rsidRDefault="003803DA" w:rsidP="00167FEE">
      <w:pPr>
        <w:pStyle w:val="Bulletlist0"/>
      </w:pPr>
      <w:r>
        <w:t>relatórios financeiros.</w:t>
      </w:r>
    </w:p>
    <w:p w14:paraId="0987335E" w14:textId="77777777" w:rsidR="003803DA" w:rsidRPr="00FC77AC" w:rsidRDefault="003803DA" w:rsidP="00167FEE">
      <w:bookmarkStart w:id="68" w:name="_Hlk24466161"/>
      <w:r>
        <w:t xml:space="preserve">Ao processar essas operações de negócios, a Microsoft aplicará os princípios de minimização de dados e não usará nem processará os Dados do Cliente, Dados de Serviços Profissionais ou Dados Pessoais para: (a) criar perfis de usuários, (b) publicidade ou fins comerciais semelhantes ou (c) qualquer outra finalidade, que não seja aquela para as finalidades estabelecidas nesta seção. Além disso, como acontece com todo o processamento segundo os termos deste DPA, o processamento para operações de negócios permanece sujeito às obrigações e aos compromissos de confidencialidade da Microsoft previstos na Divulgação de Dados Processados. </w:t>
      </w:r>
      <w:bookmarkEnd w:id="68"/>
    </w:p>
    <w:p w14:paraId="22CA65AE" w14:textId="77777777" w:rsidR="003803DA" w:rsidRPr="00FC77AC" w:rsidRDefault="003803DA" w:rsidP="00836B90">
      <w:pPr>
        <w:pStyle w:val="Heading2"/>
      </w:pPr>
      <w:bookmarkStart w:id="69" w:name="_Toc507768551"/>
      <w:bookmarkStart w:id="70" w:name="_Toc8395011"/>
      <w:bookmarkStart w:id="71" w:name="_Toc26972840"/>
      <w:bookmarkStart w:id="72" w:name="_Toc42764837"/>
      <w:bookmarkStart w:id="73" w:name="_Toc155367083"/>
      <w:bookmarkStart w:id="74" w:name="_Toc206769836"/>
      <w:r>
        <w:t>Divulgação de Dados Processados.</w:t>
      </w:r>
      <w:bookmarkEnd w:id="69"/>
      <w:bookmarkEnd w:id="70"/>
      <w:bookmarkEnd w:id="71"/>
      <w:bookmarkEnd w:id="72"/>
      <w:bookmarkEnd w:id="73"/>
      <w:bookmarkEnd w:id="74"/>
    </w:p>
    <w:p w14:paraId="49AB9775" w14:textId="77777777" w:rsidR="003803DA" w:rsidRPr="006366A8" w:rsidRDefault="003803DA" w:rsidP="00167FEE">
      <w:bookmarkStart w:id="75" w:name="_Toc6563801"/>
      <w:bookmarkStart w:id="76" w:name="_Toc21617019"/>
      <w:bookmarkStart w:id="77" w:name="_Toc26972841"/>
      <w:r>
        <w:t xml:space="preserve">A Microsoft não divulgará nem fornecerá acesso a nenhum Dado Processado, exceto: (1) de acordo com as instruções do Cliente, (2) conforme descrito neste DPA ou (3) conforme exigido por lei. Para os fins desta seção, “Dados Processados” significa: (a) Dados do Cliente; (b) Dados de Serviços Profissionais; (c) Dados Pessoais e (d) quaisquer outros dados processados pela Microsoft em conexão com os Produtos e Serviços que sejam informações confidenciais do Cliente de acordo com </w:t>
      </w:r>
      <w:r>
        <w:lastRenderedPageBreak/>
        <w:t xml:space="preserve">o contrato do Cliente. Todo o processamento de Dados Processados está sujeito à obrigação de confidencialidade da Microsoft de acordo com o contrato do Cliente. </w:t>
      </w:r>
    </w:p>
    <w:p w14:paraId="56DE35C6" w14:textId="77777777" w:rsidR="003803DA" w:rsidRPr="006366A8" w:rsidRDefault="003803DA" w:rsidP="00167FEE">
      <w:r>
        <w:rPr>
          <w:szCs w:val="18"/>
        </w:rPr>
        <w:t>A Microsoft não divulgará nem fornecerá acesso a nenhum Dado Processado para representantes legais, a menos que exigido por lei. Se o representante legal entrar em contato com a Microsoft com um pedido de Dados Processados, a Microsoft tentará reencaminhá-lo para solicitá­los diretamente ao Cliente. Se for obrigada a divulgar ou fornecer acesso a qualquer Dado Processado aos representantes legais, a Microsoft notificará imediatamente o Cliente e fornecerá uma cópia do pedido, a menos que legalmente proibida de fazê-lo.</w:t>
      </w:r>
    </w:p>
    <w:p w14:paraId="25C1D7B4" w14:textId="77777777" w:rsidR="003803DA" w:rsidRDefault="003803DA" w:rsidP="00167FEE">
      <w:r>
        <w:t>Mediante o recebimento de qualquer outra solicitação de terceiros por Dados Processados, a Microsoft notificará imediatamente o Cliente, a menos que proibida por lei. A Microsoft rejeitará a solicitação a menos que seja obrigada por lei a cumpri-la. Se a solicitação for válida, a Microsoft tentará redirecionar o terceiro para que ele solicite os dados diretamente do Cliente.</w:t>
      </w:r>
    </w:p>
    <w:p w14:paraId="187CE803" w14:textId="77777777" w:rsidR="003803DA" w:rsidRPr="006366A8" w:rsidRDefault="003803DA" w:rsidP="00167FEE">
      <w:r>
        <w:t xml:space="preserve">A Microsoft apenas divulgará ou fornecerá acesso a quaisquer Dados Processados conforme exigido por lei, desde que as leis e práticas respeitem </w:t>
      </w:r>
      <w:proofErr w:type="gramStart"/>
      <w:r>
        <w:t>a</w:t>
      </w:r>
      <w:proofErr w:type="gramEnd"/>
      <w:r>
        <w:t> essência dos direitos e liberdades fundamentais e não excedam o que é necessário e proporcional em uma sociedade democrática e, conforme aplicável, para proteger um dos objetivos listados no Artigo 23 (1) do GDPR.</w:t>
      </w:r>
    </w:p>
    <w:p w14:paraId="0ADD89D8" w14:textId="77777777" w:rsidR="003803DA" w:rsidRPr="006366A8" w:rsidRDefault="003803DA" w:rsidP="00167FEE">
      <w:r>
        <w:t xml:space="preserve">A Microsoft não fornecerá a terceiros: (a) acesso direto, indireto, amplo ou irrestrito aos Dados Processados; (b) chaves de criptografia de plataforma usadas para proteger os Dados Processados ou a capacidade de violar essa criptografia nem (c) acesso aos Dados Processados se a Microsoft estiver ciente de que os dados devam ser usados para fins diferentes dos estabelecidos na solicitação do terceiro. </w:t>
      </w:r>
    </w:p>
    <w:p w14:paraId="6FFDD345" w14:textId="77777777" w:rsidR="003803DA" w:rsidRPr="006366A8" w:rsidRDefault="003803DA" w:rsidP="00167FEE">
      <w:r>
        <w:t xml:space="preserve">Com base no exposto acima, a Microsoft poderá fornecer ao terceiro as informações de contato básicas do Cliente. </w:t>
      </w:r>
    </w:p>
    <w:p w14:paraId="779EF9EB" w14:textId="77777777" w:rsidR="003803DA" w:rsidRPr="00FC77AC" w:rsidRDefault="003803DA" w:rsidP="00836B90">
      <w:pPr>
        <w:pStyle w:val="Heading2"/>
      </w:pPr>
      <w:bookmarkStart w:id="78" w:name="_Toc155367084"/>
      <w:bookmarkStart w:id="79" w:name="_Toc206769837"/>
      <w:r>
        <w:t>Processamento de Dados Pessoais; GDPR</w:t>
      </w:r>
      <w:bookmarkEnd w:id="60"/>
      <w:bookmarkEnd w:id="61"/>
      <w:bookmarkEnd w:id="75"/>
      <w:bookmarkEnd w:id="76"/>
      <w:bookmarkEnd w:id="77"/>
      <w:bookmarkEnd w:id="78"/>
      <w:bookmarkEnd w:id="79"/>
    </w:p>
    <w:p w14:paraId="28E6B651" w14:textId="77777777" w:rsidR="003803DA" w:rsidRPr="00FC77AC" w:rsidRDefault="003803DA" w:rsidP="00167FEE">
      <w:bookmarkStart w:id="80" w:name="_Toc489605577"/>
      <w:r>
        <w:t xml:space="preserve">Todos os Dados Pessoais processados pela Microsoft em conexão com o fornecimento dos Produtos e Serviços são obtidos como parte dos (a) Dados do Cliente, (b) Dados de Serviços Profissionais ou (c) dados gerados, derivados ou coletados pela Microsoft, inclusive dados enviados para a Microsoft como resultado do uso de recursos baseados em serviços por parte do Cliente ou obtidos pela Microsoft a partir de um software instalado localmente. Dados Pessoais fornecidos à Microsoft pelo Cliente ou em nome dele por meio do uso do Serviço Online também são Dados do Cliente. Dados Pessoais fornecidos à Microsoft pelo Cliente ou em nome dele por meio do uso dos Serviços </w:t>
      </w:r>
      <w:r>
        <w:lastRenderedPageBreak/>
        <w:t xml:space="preserve">Profissionais também são Dados de Serviços Profissionais. Identificadores com pseudônimos podem ser incluídos nos dados processados pela Microsoft em conexão com o fornecimento dos Produtos e também são Dados Pessoais. Todos os Dados Pessoais sob pseudônimo ou não identificados, mas não anônimos, ou Dados Pessoais derivados de Dados Pessoais também são Dados Pessoais. </w:t>
      </w:r>
    </w:p>
    <w:p w14:paraId="35ED0456" w14:textId="77777777" w:rsidR="003803DA" w:rsidRDefault="003803DA" w:rsidP="00167FEE">
      <w:bookmarkStart w:id="81" w:name="_Toc26972842"/>
      <w:r>
        <w:t xml:space="preserve">Visto que a Microsoft é processadora ou subprocessadora de Dados Pessoais sujeitos ao GDPR, os Termos do GDPR no </w:t>
      </w:r>
      <w:hyperlink w:anchor="Attachment1" w:history="1">
        <w:r>
          <w:rPr>
            <w:rStyle w:val="Hyperlink"/>
          </w:rPr>
          <w:t>Anexo 1</w:t>
        </w:r>
      </w:hyperlink>
      <w:r>
        <w:t xml:space="preserve"> </w:t>
      </w:r>
      <w:proofErr w:type="spellStart"/>
      <w:r>
        <w:t>prevalecem</w:t>
      </w:r>
      <w:proofErr w:type="spellEnd"/>
      <w:r>
        <w:t>, e o </w:t>
      </w:r>
      <w:proofErr w:type="spellStart"/>
      <w:r>
        <w:t>texto</w:t>
      </w:r>
      <w:proofErr w:type="spellEnd"/>
      <w:r>
        <w:t xml:space="preserve"> da </w:t>
      </w:r>
      <w:proofErr w:type="spellStart"/>
      <w:r>
        <w:t>subseção</w:t>
      </w:r>
      <w:proofErr w:type="spellEnd"/>
      <w:r>
        <w:t xml:space="preserve"> (“Processamento de Dados Pessoais, GDPR”) serão considerados complementares:</w:t>
      </w:r>
    </w:p>
    <w:p w14:paraId="60CC38F2" w14:textId="77777777" w:rsidR="003803DA" w:rsidRPr="00FC77AC" w:rsidRDefault="003803DA" w:rsidP="00836B90">
      <w:pPr>
        <w:pStyle w:val="Heading3"/>
      </w:pPr>
      <w:r>
        <w:t>Funções e Responsabilidades da Processadora e do Controlador</w:t>
      </w:r>
      <w:bookmarkEnd w:id="81"/>
    </w:p>
    <w:p w14:paraId="15B196B9" w14:textId="77777777" w:rsidR="003803DA" w:rsidRPr="00E75916" w:rsidRDefault="003803DA" w:rsidP="00167FEE">
      <w:bookmarkStart w:id="82" w:name="_Toc26972843"/>
      <w:bookmarkStart w:id="83" w:name="_Toc26972844"/>
      <w:r w:rsidRPr="00E75916">
        <w:t>O Cliente e a Microsoft concordam que o Cliente seja o controlador dos Dados Pessoais e a Microsoft seja a processadora desses dados, exceto (a)</w:t>
      </w:r>
      <w:r>
        <w:t> </w:t>
      </w:r>
      <w:r w:rsidRPr="00E75916">
        <w:t>quando o Cliente agir como processador de Dados Pessoais, caso em que a Microsoft será uma subprocessadora ou (b) conforme disposição expressa em contrário nos termos específicos do Produto ou neste DPA. Quando a Microsoft agir como a processadora ou a subprocessadora de</w:t>
      </w:r>
      <w:r>
        <w:t> </w:t>
      </w:r>
      <w:r w:rsidRPr="00E75916">
        <w:t>Dados Pessoais, ela processará Dados Pessoais somente de acordo com as instruções documentadas do Cliente. O Cliente concorda que seu</w:t>
      </w:r>
      <w:r>
        <w:t> </w:t>
      </w:r>
      <w:r w:rsidRPr="00E75916">
        <w:t>contrato do Cliente (incluindo os Termos do DPA e quaisquer atualizações aplicáveis) junto com a documentação do produto e o uso e</w:t>
      </w:r>
      <w:r>
        <w:t> </w:t>
      </w:r>
      <w:r w:rsidRPr="00E75916">
        <w:t>a</w:t>
      </w:r>
      <w:r>
        <w:t> </w:t>
      </w:r>
      <w:r w:rsidRPr="00E75916">
        <w:t>configuração de recursos do Cliente nos Produtos são as instruções documentadas finais e completas do Cliente para a Microsoft para o</w:t>
      </w:r>
      <w:r>
        <w:t> </w:t>
      </w:r>
      <w:r w:rsidRPr="00E75916">
        <w:t xml:space="preserve">processamento de Dados Pessoais ou a documentação de Serviços Profissionais e o uso dos Serviços Profissionais por parte do Cliente. Informações sobre uso e configuração dos Produtos podem ser encontradas em </w:t>
      </w:r>
      <w:bookmarkStart w:id="84" w:name="_Hlk24482203"/>
      <w:r w:rsidRPr="00E75916">
        <w:fldChar w:fldCharType="begin"/>
      </w:r>
      <w:r w:rsidRPr="00E75916">
        <w:instrText>HYPERLINK "https://docs.microsoft.com"</w:instrText>
      </w:r>
      <w:r w:rsidRPr="00E75916">
        <w:fldChar w:fldCharType="separate"/>
      </w:r>
      <w:r w:rsidRPr="00E75916">
        <w:rPr>
          <w:rStyle w:val="Hyperlink"/>
          <w:spacing w:val="-1"/>
        </w:rPr>
        <w:t>https://docs.microsoft.com</w:t>
      </w:r>
      <w:r w:rsidRPr="00E75916">
        <w:fldChar w:fldCharType="end"/>
      </w:r>
      <w:r w:rsidRPr="00E75916">
        <w:t xml:space="preserve"> </w:t>
      </w:r>
      <w:bookmarkEnd w:id="84"/>
      <w:r w:rsidRPr="00E75916">
        <w:t>(ou em um local sucessor) ou outro contrato que incorpore este DPA. Quaisquer instruções adicionais ou alternativas deverão ser acordadas seguindo o processo de alteração do contrato do Cliente. Em qualquer caso em que o GDPR se aplique e o Cliente seja um processador, o Cliente garante à Microsoft que as instruções do Cliente, incluindo o compromisso da Microsoft como processadora ou subprocessadora, foram autorizadas pelo controlador pertinente.</w:t>
      </w:r>
      <w:bookmarkEnd w:id="82"/>
      <w:r w:rsidRPr="00E75916">
        <w:t xml:space="preserve"> </w:t>
      </w:r>
    </w:p>
    <w:p w14:paraId="58F005E1" w14:textId="77777777" w:rsidR="003803DA" w:rsidRPr="00FC77AC" w:rsidRDefault="003803DA" w:rsidP="00167FEE">
      <w:r>
        <w:t xml:space="preserve">Caso a Microsoft use ou de outro modo processe Dados Pessoais sujeitos ao GDPR para operações de negócios incidentes no fornecimento dos Produtos e Serviços ao Cliente, a Microsoft cumprirá as obrigações de uma controladora de dados independente segundo o GDPR para o referido uso. A Microsoft aceita as responsabilidades agregadas de um “controlador” de dados, segundo o GDPR, para processamento para: (a) agir de forma consistente com as exigências regulamentares até o limite exigido segundo o GDPR e (b) fornecer maior transparência aos Clientes e confirmar a responsabilidade da Microsoft para o referido processamento. A Microsoft usa proteções para proteger Dados do Cliente, Dados de Serviços Profissionais e Dados Pessoais no processamento, incluindo as identificadas neste DPA e as contempladas no Artigo 6(4) do GDPR. Com relação ao </w:t>
      </w:r>
      <w:r>
        <w:lastRenderedPageBreak/>
        <w:t xml:space="preserve">processamento de Dados Pessoais previsto neste parágrafo, a Microsoft assume os compromissos estabelecidos na seção Proteções Adicionais; para esses fins, (i) qualquer divulgação de Dados Pessoais da Microsoft, conforme descrito na seção Proteções Adicionais, que tenha sido transferida em conexão com as operações de negócios é considerada uma “Divulgação Relevante” e (ii) os compromissos na seção Proteções Adicionais se aplicam </w:t>
      </w:r>
      <w:proofErr w:type="gramStart"/>
      <w:r>
        <w:t>a</w:t>
      </w:r>
      <w:proofErr w:type="gramEnd"/>
      <w:r>
        <w:t xml:space="preserve"> esses Dados Pessoais.</w:t>
      </w:r>
      <w:bookmarkEnd w:id="83"/>
    </w:p>
    <w:p w14:paraId="0B1E7E4E" w14:textId="77777777" w:rsidR="003803DA" w:rsidRPr="00FC77AC" w:rsidRDefault="003803DA" w:rsidP="00836B90">
      <w:pPr>
        <w:pStyle w:val="Heading3"/>
      </w:pPr>
      <w:bookmarkStart w:id="85" w:name="_Toc26972845"/>
      <w:r>
        <w:t>Processamento de Detalhes</w:t>
      </w:r>
      <w:bookmarkEnd w:id="85"/>
    </w:p>
    <w:p w14:paraId="2BE02997" w14:textId="77777777" w:rsidR="003803DA" w:rsidRPr="00FC77AC" w:rsidRDefault="003803DA" w:rsidP="00167FEE">
      <w:bookmarkStart w:id="86" w:name="_Toc26972846"/>
      <w:bookmarkStart w:id="87" w:name="_Hlk22881260"/>
      <w:r>
        <w:t>As partes reconhecem e concordam que:</w:t>
      </w:r>
      <w:bookmarkEnd w:id="86"/>
    </w:p>
    <w:p w14:paraId="51A8429F" w14:textId="77777777" w:rsidR="003803DA" w:rsidRPr="00FC77AC" w:rsidRDefault="003803DA" w:rsidP="00167FEE">
      <w:pPr>
        <w:pStyle w:val="Bulletlist0"/>
      </w:pPr>
      <w:r>
        <w:rPr>
          <w:rFonts w:eastAsia="Calibri"/>
          <w:b/>
          <w:bCs/>
        </w:rPr>
        <w:t>Objeto.</w:t>
      </w:r>
      <w:r>
        <w:rPr>
          <w:rFonts w:eastAsia="Calibri"/>
        </w:rPr>
        <w:t xml:space="preserve"> </w:t>
      </w:r>
      <w:r>
        <w:t xml:space="preserve">O objeto do processamento é limitado aos Dados Pessoais no escopo da </w:t>
      </w:r>
      <w:r>
        <w:rPr>
          <w:rFonts w:eastAsia="Calibri"/>
        </w:rPr>
        <w:t xml:space="preserve">seção deste DPA intitulada “Natureza do Processamento de Dados; Propriedade” acima e ao </w:t>
      </w:r>
      <w:r>
        <w:t>GDPR</w:t>
      </w:r>
      <w:r>
        <w:rPr>
          <w:rFonts w:eastAsia="Calibri"/>
        </w:rPr>
        <w:t>.</w:t>
      </w:r>
    </w:p>
    <w:p w14:paraId="3F10B384" w14:textId="77777777" w:rsidR="003803DA" w:rsidRPr="00FC77AC" w:rsidRDefault="003803DA" w:rsidP="00167FEE">
      <w:pPr>
        <w:pStyle w:val="Bulletlist0"/>
      </w:pPr>
      <w:r>
        <w:rPr>
          <w:rFonts w:eastAsia="Calibri"/>
          <w:b/>
          <w:bCs/>
        </w:rPr>
        <w:t>Duração do Processamento.</w:t>
      </w:r>
      <w:r>
        <w:rPr>
          <w:rFonts w:eastAsia="Calibri"/>
        </w:rPr>
        <w:t xml:space="preserve"> </w:t>
      </w:r>
      <w:r>
        <w:t>A duração do processamento deverá estar de acordo com as instruções do Cliente e os termos do DPA</w:t>
      </w:r>
      <w:r>
        <w:rPr>
          <w:rFonts w:eastAsia="Calibri"/>
        </w:rPr>
        <w:t>.</w:t>
      </w:r>
    </w:p>
    <w:p w14:paraId="7EC39C0D" w14:textId="77777777" w:rsidR="003803DA" w:rsidRPr="006257E8" w:rsidRDefault="003803DA" w:rsidP="00167FEE">
      <w:pPr>
        <w:pStyle w:val="Bulletlist0"/>
      </w:pPr>
      <w:r>
        <w:rPr>
          <w:rFonts w:eastAsia="Calibri"/>
          <w:b/>
        </w:rPr>
        <w:t>Natureza e Finalidade do Processamento.</w:t>
      </w:r>
      <w:r>
        <w:rPr>
          <w:rFonts w:eastAsia="Calibri"/>
        </w:rPr>
        <w:t xml:space="preserve"> </w:t>
      </w:r>
      <w:r>
        <w:t>A natureza e a finalidade do processamento deverão ser fornecer os Produtos e Serviços de acordo com o contrato do Cliente</w:t>
      </w:r>
      <w:r>
        <w:rPr>
          <w:rFonts w:eastAsia="Calibri"/>
        </w:rPr>
        <w:t xml:space="preserve"> e para operações comerciais incidentes para o fornecimento dos Produtos e Serviços para o Cliente (conforme descrito com mais detalhes na seção deste DPA intitulada “Natureza do Processamento de Dados; Propriedade” acima).</w:t>
      </w:r>
    </w:p>
    <w:p w14:paraId="31469B68" w14:textId="77777777" w:rsidR="003803DA" w:rsidRPr="00FC77AC" w:rsidRDefault="003803DA" w:rsidP="00167FEE">
      <w:pPr>
        <w:pStyle w:val="Bulletlist0"/>
      </w:pPr>
      <w:r>
        <w:rPr>
          <w:rFonts w:eastAsia="Calibri"/>
          <w:b/>
          <w:bCs/>
        </w:rPr>
        <w:t>Categorias de Dados.</w:t>
      </w:r>
      <w:r>
        <w:rPr>
          <w:rFonts w:eastAsia="Calibri"/>
        </w:rPr>
        <w:t xml:space="preserve"> </w:t>
      </w:r>
      <w:r>
        <w:t>Os tipos de Dados Pessoais processados pela Microsoft ao fornecer os Produtos e Serviços incluem</w:t>
      </w:r>
      <w:r>
        <w:rPr>
          <w:rFonts w:eastAsia="Calibri"/>
        </w:rPr>
        <w:t>: (i) Dados Pessoais que o Cliente opta por incluir nos Dados do Cliente e nos Dados de Serviços Profissionais e (ii)</w:t>
      </w:r>
      <w:r>
        <w:t xml:space="preserve"> aqueles expressamente identificados no Artigo 4 do GDPR</w:t>
      </w:r>
      <w:r>
        <w:rPr>
          <w:rFonts w:eastAsia="Calibri"/>
        </w:rPr>
        <w:t xml:space="preserve"> que podem ser gerados, derivados ou coletados pela Microsoft, incluindo dados enviados à Microsoft como resultado do uso de recursos baseados em serviço pelo Cliente ou obtidos pela Microsoft a partir de software instalado localmente. Os tipos de Dados Pessoais que o Cliente optar por incluir nos Dados do Cliente e Serviços Profissionais podem estar em quaisquer categorias de Dados Pessoais identificados nos registros mantidos pelo Cliente que age como controlador de acordo com o Artigo 30 do GDPR, incluindo as categorias de Dados Pessoais estabelecidas no </w:t>
      </w:r>
      <w:r>
        <w:t>Apêndice B</w:t>
      </w:r>
      <w:r>
        <w:rPr>
          <w:rFonts w:eastAsia="Calibri"/>
        </w:rPr>
        <w:t xml:space="preserve">. </w:t>
      </w:r>
    </w:p>
    <w:p w14:paraId="7CC4A1D8" w14:textId="77777777" w:rsidR="003803DA" w:rsidRPr="00F411F5" w:rsidRDefault="003803DA" w:rsidP="00167FEE">
      <w:pPr>
        <w:pStyle w:val="Bulletlist0"/>
        <w:rPr>
          <w:spacing w:val="-3"/>
        </w:rPr>
      </w:pPr>
      <w:r w:rsidRPr="00F411F5">
        <w:rPr>
          <w:rFonts w:eastAsia="Calibri"/>
          <w:b/>
          <w:bCs/>
          <w:spacing w:val="-3"/>
        </w:rPr>
        <w:t>Titulares dos Dados.</w:t>
      </w:r>
      <w:r w:rsidRPr="00F411F5">
        <w:rPr>
          <w:rFonts w:eastAsia="Calibri"/>
          <w:spacing w:val="-3"/>
        </w:rPr>
        <w:t xml:space="preserve"> </w:t>
      </w:r>
      <w:r w:rsidRPr="00F411F5">
        <w:rPr>
          <w:spacing w:val="-3"/>
        </w:rPr>
        <w:t>As categorias de titular de dados são representantes e usuários finais do Cliente, como funcionários, prestadores de serviços, colaboradores e clientes</w:t>
      </w:r>
      <w:r w:rsidRPr="00F411F5">
        <w:rPr>
          <w:rFonts w:eastAsia="Calibri"/>
          <w:spacing w:val="-3"/>
        </w:rPr>
        <w:t xml:space="preserve"> e poderão incluir quaisquer outras categorias de titular de dados identificadas nos registros mantidos pelo Cliente que age como controlador de acordo com o Artigo 30 do GDPR, incluindo as categorias de titular de dados estabelecidas no </w:t>
      </w:r>
      <w:r w:rsidRPr="00F411F5">
        <w:rPr>
          <w:spacing w:val="-3"/>
        </w:rPr>
        <w:t>Apêndice B</w:t>
      </w:r>
      <w:r w:rsidRPr="00F411F5">
        <w:rPr>
          <w:rFonts w:eastAsia="Calibri"/>
          <w:spacing w:val="-3"/>
        </w:rPr>
        <w:t>.</w:t>
      </w:r>
    </w:p>
    <w:p w14:paraId="1E81DD19" w14:textId="77777777" w:rsidR="003803DA" w:rsidRPr="00FC77AC" w:rsidRDefault="003803DA" w:rsidP="00836B90">
      <w:pPr>
        <w:pStyle w:val="Heading3"/>
      </w:pPr>
      <w:bookmarkStart w:id="88" w:name="_Toc26972847"/>
      <w:bookmarkEnd w:id="87"/>
      <w:r>
        <w:lastRenderedPageBreak/>
        <w:t>Direitos do Titular dos Dados; Assistência mediante Solicitações</w:t>
      </w:r>
      <w:bookmarkEnd w:id="88"/>
    </w:p>
    <w:p w14:paraId="770BC4D9" w14:textId="77777777" w:rsidR="003803DA" w:rsidRPr="00FC77AC" w:rsidRDefault="003803DA" w:rsidP="00167FEE">
      <w:r>
        <w:t>A Microsoft disponibilizará ao Cliente, de forma consistente com a funcionalidade dos Produtos e Serviços e a função da Microsoft como processadora de Dados Pessoais de titulares de dados e a capacidade de atender às solicitações de titulares de dados para exercer seus direitos segundo o GDPR. Se a Microsoft receber uma solicitação do titular dos dados do Cliente para exercer um ou mais dos seus direitos segundo o GDPR com relação aos Produtos e Serviços para os quais a Microsoft seja processadora ou subprocessadora de dados, ela redirecionará o titular dos dados para fazer sua solicitação diretamente ao Cliente. O Cliente será responsável por responder a qualquer solicitação, incluindo, quando necessário, usar a funcionalidade dos Produtos e Serviços. A Microsoft deverá atender às solicitações razoáveis feitas pelo Cliente para auxiliar na resposta do Cliente quanto à solicitação do titular dos dados.</w:t>
      </w:r>
    </w:p>
    <w:p w14:paraId="198B9E96" w14:textId="77777777" w:rsidR="003803DA" w:rsidRPr="00FC77AC" w:rsidRDefault="003803DA" w:rsidP="00836B90">
      <w:pPr>
        <w:pStyle w:val="Heading3"/>
      </w:pPr>
      <w:bookmarkStart w:id="89" w:name="_Toc26972848"/>
      <w:r>
        <w:t>Registros de Processamento de Atividades</w:t>
      </w:r>
      <w:bookmarkEnd w:id="89"/>
    </w:p>
    <w:p w14:paraId="1C4FADBF" w14:textId="77777777" w:rsidR="003803DA" w:rsidRPr="00FC77AC" w:rsidRDefault="003803DA" w:rsidP="00167FEE">
      <w:r>
        <w:t xml:space="preserve">Caso o GDPR exija que a Microsoft colete e mantenha registros de determinadas informações relacionadas ao Cliente, este, quando solicitado, fornecerá essas informações à Microsoft e as manterá precisas e atualizadas. A Microsoft poderá disponibilizar essas informações para </w:t>
      </w:r>
      <w:proofErr w:type="gramStart"/>
      <w:r>
        <w:t>a</w:t>
      </w:r>
      <w:proofErr w:type="gramEnd"/>
      <w:r>
        <w:t xml:space="preserve"> autoridade de supervisão se exigido pelo GDPR.</w:t>
      </w:r>
    </w:p>
    <w:p w14:paraId="37C93647" w14:textId="77777777" w:rsidR="003803DA" w:rsidRPr="00FC77AC" w:rsidRDefault="003803DA" w:rsidP="00836B90">
      <w:pPr>
        <w:pStyle w:val="Heading2"/>
      </w:pPr>
      <w:bookmarkStart w:id="90" w:name="_Toc507768553"/>
      <w:bookmarkStart w:id="91" w:name="_Toc8395013"/>
      <w:bookmarkStart w:id="92" w:name="_Toc6563802"/>
      <w:bookmarkStart w:id="93" w:name="_Toc21617020"/>
      <w:bookmarkStart w:id="94" w:name="_Toc26972849"/>
      <w:bookmarkStart w:id="95" w:name="_Toc155367085"/>
      <w:bookmarkStart w:id="96" w:name="_Toc206769838"/>
      <w:bookmarkEnd w:id="80"/>
      <w:r>
        <w:t>Segurança de Dados</w:t>
      </w:r>
      <w:bookmarkEnd w:id="90"/>
      <w:bookmarkEnd w:id="91"/>
      <w:bookmarkEnd w:id="92"/>
      <w:bookmarkEnd w:id="93"/>
      <w:bookmarkEnd w:id="94"/>
      <w:bookmarkEnd w:id="95"/>
      <w:bookmarkEnd w:id="96"/>
    </w:p>
    <w:p w14:paraId="3D341CFB" w14:textId="77777777" w:rsidR="003803DA" w:rsidRPr="00FC77AC" w:rsidRDefault="003803DA" w:rsidP="00836B90">
      <w:pPr>
        <w:pStyle w:val="Heading3"/>
      </w:pPr>
      <w:bookmarkStart w:id="97" w:name="_Toc26972850"/>
      <w:r>
        <w:t>Políticas e Práticas de Segurança</w:t>
      </w:r>
      <w:bookmarkEnd w:id="97"/>
    </w:p>
    <w:p w14:paraId="1348A533" w14:textId="77777777" w:rsidR="003803DA" w:rsidRPr="00FC77AC" w:rsidRDefault="003803DA" w:rsidP="00167FEE">
      <w:bookmarkStart w:id="98" w:name="_Hlk504328104"/>
      <w:r>
        <w:t xml:space="preserve">A Microsoft implementará e manterá as medidas técnicas e organizacionais apropriadas para proteger os Dados do Cliente, Dados de Serviços Profissionais e Dados Pessoais contra perda, destruição, alteração acidentais ou ilegais, divulgação ou não autorizado a dados pessoais transmitidos, armazenados ou processados de outra forma. Esses procedimentos devem ser estabelecidos em uma Política de Segurança da Microsoft. A Microsoft disponibilizará essa política para o Cliente, junto com outras informações solicitadas de forma razoável pelo Cliente em relação às práticas e políticas de segurança da Microsoft. </w:t>
      </w:r>
    </w:p>
    <w:p w14:paraId="64F64B19" w14:textId="77777777" w:rsidR="003803DA" w:rsidRPr="00FC77AC" w:rsidRDefault="003803DA" w:rsidP="00167FEE">
      <w:bookmarkStart w:id="99" w:name="_Toc26972852"/>
      <w:bookmarkEnd w:id="98"/>
      <w:r>
        <w:t>Além disso, essas medidas devem estar em conformidade com os requisitos estabelecidos na ISO 27001, ISO 27002 e ISO 27018. Uma descrição dos controles de segurança para esses requisitos está disponível para os Clientes.</w:t>
      </w:r>
    </w:p>
    <w:p w14:paraId="57ABF96A" w14:textId="77777777" w:rsidR="003803DA" w:rsidRPr="00FC77AC" w:rsidRDefault="003803DA" w:rsidP="00167FEE">
      <w:r>
        <w:t>Cada Serviço Online Principal também deve estar em conformidade com os padrões e as estruturas de controle mostrados na tabela nos Termos do Produto. Cada Serviço Online Principal e Serviço Profissional implementam e mantêm as medidas de segurança estabelecidas no Apêndice A para a proteção de Dados do Cliente e Dados de Serviços Profissionais.</w:t>
      </w:r>
    </w:p>
    <w:p w14:paraId="7B8C3098" w14:textId="77777777" w:rsidR="003803DA" w:rsidRDefault="003803DA" w:rsidP="00167FEE">
      <w:bookmarkStart w:id="100" w:name="_Toc26972851"/>
      <w:r>
        <w:lastRenderedPageBreak/>
        <w:t>A Microsoft implementa e mantém as medidas de segurança estabelecidas no Anexo II das Cláusulas Contratuais Padrão de 2021 para a proteção de Dados Pessoais no âmbito do GDPR.</w:t>
      </w:r>
    </w:p>
    <w:p w14:paraId="4C31364C" w14:textId="77777777" w:rsidR="003803DA" w:rsidRPr="00FC77AC" w:rsidRDefault="003803DA" w:rsidP="00167FEE">
      <w:r>
        <w:t xml:space="preserve">A Microsoft poderá adicionar padrões do setor ou governamentais a qualquer momento. A Microsoft não eliminará </w:t>
      </w:r>
      <w:proofErr w:type="gramStart"/>
      <w:r>
        <w:t>a</w:t>
      </w:r>
      <w:proofErr w:type="gramEnd"/>
      <w:r>
        <w:t xml:space="preserve"> ISO 27001, a ISO 27002, a ISO 27018 nem qualquer padrão ou estrutura na tabela para os Serviços Online Principais nos Termos do Produto, a menos que elas não sejam mais usadas no setor e sejam substituídas por um sucessor (se houver).</w:t>
      </w:r>
      <w:bookmarkEnd w:id="100"/>
    </w:p>
    <w:p w14:paraId="16FCDDD9" w14:textId="77777777" w:rsidR="003803DA" w:rsidRPr="00FC77AC" w:rsidRDefault="003803DA" w:rsidP="00836B90">
      <w:pPr>
        <w:pStyle w:val="Heading3"/>
      </w:pPr>
      <w:bookmarkStart w:id="101" w:name="_Hlk40371496"/>
      <w:r>
        <w:t xml:space="preserve">Criptografia de Dados </w:t>
      </w:r>
    </w:p>
    <w:p w14:paraId="7DD7984F" w14:textId="77777777" w:rsidR="003803DA" w:rsidRPr="00FC77AC" w:rsidRDefault="003803DA" w:rsidP="006B7B14">
      <w:r>
        <w:t xml:space="preserve">Os Dados do Cliente e os Dados de Serviços Profissionais (cada um deles incluindo quaisquer Dados Pessoais) em trânsito por redes públicas entre o Cliente e a Microsoft, ou entre os data centers da Microsoft, são criptografados por padrão. </w:t>
      </w:r>
    </w:p>
    <w:p w14:paraId="52FAFDAB" w14:textId="77777777" w:rsidR="003803DA" w:rsidRPr="00FC77AC" w:rsidRDefault="003803DA" w:rsidP="006B7B14">
      <w:r>
        <w:t>A Microsoft também criptografa os Dados do Cliente armazenados em repouso nos Serviços Online e os Dados de Serviços Profissionais armazenados em repouso. No caso dos Serviços Online nos quais um Cliente ou um terceiro atuando em nome do Cliente pode criar aplicativos (por exemplo, determinados Serviços do Azure), a criptografia de dados armazenados em tais aplicativos pode ser empregada a critério do Cliente, usando os recursos fornecidos pela Microsoft ou obtidos pelo Cliente de terceiros.</w:t>
      </w:r>
    </w:p>
    <w:p w14:paraId="01E2636A" w14:textId="77777777" w:rsidR="003803DA" w:rsidRPr="00FC77AC" w:rsidRDefault="003803DA" w:rsidP="00836B90">
      <w:pPr>
        <w:pStyle w:val="Heading3"/>
      </w:pPr>
      <w:r>
        <w:t xml:space="preserve">Acesso aos Dados </w:t>
      </w:r>
    </w:p>
    <w:p w14:paraId="650C8843" w14:textId="77777777" w:rsidR="003803DA" w:rsidRPr="00FC77AC" w:rsidRDefault="003803DA" w:rsidP="006B7B14">
      <w:r>
        <w:t>A Microsoft emprega mecanismos de acesso de privilégios mínimos para controlar o acesso aos Dados do Cliente e Dados de Serviços Profissionais (inclusive a quaisquer Dados Pessoais). Os controles de acesso com base em funções são empregados para garantir que o acesso aos Dados do Cliente e Dados de Serviços Profissionais exigido para as operações de serviço seja para uma finalidade apropriada e aprovado com supervisão da gerência. Para os Serviços Online Principais e Serviços Profissionais, a Microsoft mantém os mecanismos de Controle de Acesso descritos na tabela intitulada “Medidas de Segurança” no Apêndice A e não há acesso permanente pela equipe da Microsoft aos Dados do Cliente e qualquer acesso necessário é por tempo limitado.</w:t>
      </w:r>
    </w:p>
    <w:bookmarkEnd w:id="101"/>
    <w:p w14:paraId="2CD4595F" w14:textId="77777777" w:rsidR="003803DA" w:rsidRPr="00FC77AC" w:rsidRDefault="003803DA" w:rsidP="00836B90">
      <w:pPr>
        <w:pStyle w:val="Heading3"/>
      </w:pPr>
      <w:r>
        <w:t>Responsabilidades do Cliente</w:t>
      </w:r>
      <w:bookmarkEnd w:id="99"/>
    </w:p>
    <w:p w14:paraId="6975529F" w14:textId="77777777" w:rsidR="003803DA" w:rsidRPr="00FC77AC" w:rsidRDefault="003803DA" w:rsidP="006B7B14">
      <w:r>
        <w:t xml:space="preserve">O Cliente é o único responsável por fazer com que uma determinação independente sobre se as medidas técnicas e organizacionais para os Produtos e Serviços atenda aos requisitos do Cliente, incluindo qualquer uma de suas obrigações de segurança segundo os Requisitos de Proteção de Dados aplicáveis. O Cliente reconhece e concorda que (levando em conta a tecnologia avançada, os custos de implementação e a natureza, o escopo, o contexto e as finalidades de processamento de seus Dados Pessoais, bem como os riscos aos indivíduos), as práticas e políticas de segurança </w:t>
      </w:r>
      <w:r>
        <w:lastRenderedPageBreak/>
        <w:t>implementadas e mantidas pela Microsoft oferecem um nível de segurança adequado ao risco com relação aos seus Dados Pessoais. O Cliente é responsável por implementar e manter proteções de privacidade e medidas de segurança para componentes fornecidos ou controlados por ele (como dispositivos registrados no Microsoft Intune, na máquina virtual ou no aplicativo de um cliente do Microsoft Azure).</w:t>
      </w:r>
    </w:p>
    <w:p w14:paraId="54EF980B" w14:textId="77777777" w:rsidR="003803DA" w:rsidRPr="00FC77AC" w:rsidDel="00BA1419" w:rsidRDefault="003803DA" w:rsidP="00836B90">
      <w:pPr>
        <w:pStyle w:val="Heading3"/>
      </w:pPr>
      <w:bookmarkStart w:id="102" w:name="_Toc26972853"/>
      <w:r>
        <w:t>Auditoria de Conformidade</w:t>
      </w:r>
      <w:bookmarkEnd w:id="102"/>
    </w:p>
    <w:p w14:paraId="06A8C89F" w14:textId="77777777" w:rsidR="003803DA" w:rsidRPr="00FC77AC" w:rsidDel="00BA1419" w:rsidRDefault="003803DA" w:rsidP="006B7B14">
      <w:r>
        <w:t>A Microsoft conduzirá auditorias da segurança dos computadores, do ambiente computacional e dos data centers físicos que ele usa no processamento de Dados do Cliente, Dados de Serviços Profissionais e Dados Pessoais, da seguinte forma:</w:t>
      </w:r>
    </w:p>
    <w:p w14:paraId="14254173" w14:textId="77777777" w:rsidR="003803DA" w:rsidRPr="00FC77AC" w:rsidDel="00BA1419" w:rsidRDefault="003803DA" w:rsidP="006B7B14">
      <w:pPr>
        <w:pStyle w:val="Bulletlist0"/>
      </w:pPr>
      <w:r>
        <w:t>Se for fornecido um padrão ou uma estrutura para auditorias, uma auditoria de tal padrão de controle ou estrutura será iniciada pelo menos anualmente.</w:t>
      </w:r>
    </w:p>
    <w:p w14:paraId="744C8967" w14:textId="77777777" w:rsidR="003803DA" w:rsidRPr="00FC77AC" w:rsidDel="00BA1419" w:rsidRDefault="003803DA" w:rsidP="006B7B14">
      <w:pPr>
        <w:pStyle w:val="Bulletlist0"/>
      </w:pPr>
      <w:r>
        <w:t>Cada auditoria será executada de acordo com os padrões e as regras da agência regulatória ou da agência de credenciamento para cada estrutura ou padrão de controle aplicável.</w:t>
      </w:r>
    </w:p>
    <w:p w14:paraId="37403033" w14:textId="77777777" w:rsidR="003803DA" w:rsidRPr="00FC77AC" w:rsidDel="00BA1419" w:rsidRDefault="003803DA" w:rsidP="006B7B14">
      <w:pPr>
        <w:pStyle w:val="Bulletlist0"/>
      </w:pPr>
      <w:r>
        <w:t>Cada auditoria será executada por auditores de segurança qualificados, independentes e terceiros que serão selecionados pela Microsoft, que também arcará com as custas.</w:t>
      </w:r>
    </w:p>
    <w:p w14:paraId="3485F111" w14:textId="77777777" w:rsidR="003803DA" w:rsidRPr="00FC77AC" w:rsidRDefault="003803DA" w:rsidP="006B7B14">
      <w:r>
        <w:t xml:space="preserve">Cada auditoria resultará na geração de um relatório de auditoria (“Relatório de Auditoria da Microsoft”), que a Microsoft disponibilizará no site </w:t>
      </w:r>
      <w:hyperlink r:id="rId12">
        <w:r>
          <w:rPr>
            <w:rStyle w:val="Hyperlink"/>
            <w:color w:val="0070C0"/>
          </w:rPr>
          <w:t>https://servicetrust.microsoft.com/</w:t>
        </w:r>
      </w:hyperlink>
      <w:r>
        <w:t xml:space="preserve"> ou outro local identificado por ela. O Relatório de Auditoria da Microsoft serão as Informações Confidenciais da Microsoft e divulgará claramente todas as descobertas materiais realizadas pelo auditor. A Microsoft solucionará imediatamente os problemas levantados em todo Relatório de Auditoria da Microsoft para a satisfação do auditor. Mediante solicitação do Cliente, a Microsoft fornecerá a ele cada Relatório de Auditoria da Microsoft. O Relatório de Auditoria da Microsoft estará sujeito a limitações de não divulgação e distribuição da Microsoft e </w:t>
      </w:r>
      <w:proofErr w:type="gramStart"/>
      <w:r>
        <w:t>do</w:t>
      </w:r>
      <w:proofErr w:type="gramEnd"/>
      <w:r>
        <w:t xml:space="preserve"> auditor.</w:t>
      </w:r>
    </w:p>
    <w:p w14:paraId="117DD92B" w14:textId="77777777" w:rsidR="003803DA" w:rsidRPr="00FC77AC" w:rsidRDefault="003803DA" w:rsidP="006B7B14">
      <w:r>
        <w:t xml:space="preserve">Caso os requisitos de auditoria do Cliente de acordo com os Requisitos de Proteção de Dados não possam ser razoavelmente atendidos por meio dos relatórios de auditoria, da documentação ou das informações de conformidade disponibilizadas pela Microsoft aos seus clientes, a Microsoft responderá imediatamente às instruções de auditoria adicionais do Cliente. Antes do início de uma auditoria, o Cliente e a Microsoft concordarão em relação ao escopo, ao prazo, à duração, ao controle, aos requisitos de evidências e aos valores da auditoria, desde que esse requisito não faça com que a Microsoft atrase de forma não razoável o desempenho da auditoria. Na medida necessária para realizar a </w:t>
      </w:r>
      <w:proofErr w:type="gramStart"/>
      <w:r>
        <w:t>auditoria</w:t>
      </w:r>
      <w:proofErr w:type="gramEnd"/>
      <w:r>
        <w:t xml:space="preserve">, a Microsoft disponibilizará os sistemas de processamento, as instalações e a documentação de apoio pertinentes ao processamento dos Dados do Cliente, dos Dados de Serviços Profissionais e dos Dados Pessoais por parte da Microsoft, às suas Afiliadas e Subprocessadores. Essa </w:t>
      </w:r>
      <w:r>
        <w:lastRenderedPageBreak/>
        <w:t xml:space="preserve">auditoria será realizada por uma empresa de auditoria terceira independente e credenciada, durante o horário comercial normal, com uma notificação com antecedência razoável para a Microsoft e sujeito a procedimentos de confidencialidade razoáveis. Nem o Cliente nem o auditor deverão ter acesso a </w:t>
      </w:r>
      <w:proofErr w:type="gramStart"/>
      <w:r>
        <w:t>dados</w:t>
      </w:r>
      <w:proofErr w:type="gramEnd"/>
      <w:r>
        <w:t xml:space="preserve"> de outros clientes da Microsoft nem a sistemas ou instalações da Microsoft não envolvidos no fornecimento dos Produtos e Serviços aplicáveis. O Cliente é responsável por todos os custos e os valores relacionados </w:t>
      </w:r>
      <w:proofErr w:type="gramStart"/>
      <w:r>
        <w:t>a</w:t>
      </w:r>
      <w:proofErr w:type="gramEnd"/>
      <w:r>
        <w:t xml:space="preserve"> essa auditoria, incluindo todos os custos e os valores razoáveis para todas as despesas da Microsoft por essa auditoria, além das tarifas de serviços executados pela Microsoft. Se o relatório de auditoria gerado como resultado da auditoria do Cliente incluir qualquer descoberta de não conformidade importante, o Cliente deverá compartilhar esse relatório de auditoria com a Microsoft, e esta deverá sanar imediatamente qualquer não conformidade importante.</w:t>
      </w:r>
    </w:p>
    <w:p w14:paraId="2400FEBF" w14:textId="77777777" w:rsidR="003803DA" w:rsidRPr="00FC77AC" w:rsidRDefault="003803DA" w:rsidP="006B7B14">
      <w:r>
        <w:t>Nenhum termo desta seção do DPA variará nem modificará os Termos do GDPR nem afetará os direitos de autoridades de supervisão nem do titular segundo os Requisitos de Proteção de Dados. A Microsoft Corporation é um terceiro beneficiário pretendido desta seção.</w:t>
      </w:r>
    </w:p>
    <w:p w14:paraId="55399ABC" w14:textId="77777777" w:rsidR="003803DA" w:rsidRPr="00FC77AC" w:rsidRDefault="003803DA" w:rsidP="00836B90">
      <w:pPr>
        <w:pStyle w:val="Heading2"/>
      </w:pPr>
      <w:bookmarkStart w:id="103" w:name="_Toc507768554"/>
      <w:bookmarkStart w:id="104" w:name="_Toc8395014"/>
      <w:bookmarkStart w:id="105" w:name="_Toc6563803"/>
      <w:bookmarkStart w:id="106" w:name="_Toc21617021"/>
      <w:bookmarkStart w:id="107" w:name="_Toc26972854"/>
      <w:bookmarkStart w:id="108" w:name="_Toc155367086"/>
      <w:bookmarkStart w:id="109" w:name="_Toc206769839"/>
      <w:r>
        <w:t>Notificação de Incidentes de Segurança</w:t>
      </w:r>
      <w:bookmarkEnd w:id="103"/>
      <w:bookmarkEnd w:id="104"/>
      <w:bookmarkEnd w:id="105"/>
      <w:bookmarkEnd w:id="106"/>
      <w:bookmarkEnd w:id="107"/>
      <w:bookmarkEnd w:id="108"/>
      <w:bookmarkEnd w:id="109"/>
    </w:p>
    <w:p w14:paraId="1DF204BA" w14:textId="77777777" w:rsidR="003803DA" w:rsidRPr="00FC77AC" w:rsidRDefault="003803DA" w:rsidP="006B7B14">
      <w:bookmarkStart w:id="110" w:name="_Hlk504328309"/>
      <w:r>
        <w:t>Se a Microsoft tomar conhecimento de uma violação de segurança que leve à destruição, perda, alteração, divulgação não autorizada ou acesso acidental ou ilegal a Dados do Cliente, Dados de Serviços Profissionais ou Dados Pessoais processados pela Microsoft (individualmente, “Incidente de Segurança”)</w:t>
      </w:r>
      <w:bookmarkEnd w:id="110"/>
      <w:r>
        <w:t>, a Microsoft prontamente e sem atraso indevido (1) notificará o Cliente sobre o Incidente de Segurança; (2) investigará o Incidente de Segurança e fornecerá ao Cliente informações detalhadas sobre ele; (3) tomará as medidas razoáveis para minimizar os efeitos e reduzir quaisquer danos resultantes do Incidente de Segurança.</w:t>
      </w:r>
    </w:p>
    <w:p w14:paraId="68AC12A8" w14:textId="77777777" w:rsidR="003803DA" w:rsidRPr="00FC77AC" w:rsidRDefault="003803DA" w:rsidP="006B7B14">
      <w:r>
        <w:t>A Notificação de Incidentes de Segurança será entregue ao Cliente por qualquer forma selecionada pela Microsoft, inclusive por email. É responsabilidade exclusiva do Cliente garantir que o Cliente mantenha informações de contato precisas com a Microsoft para cada Produto e Serviço Profissional aplicável. O Cliente é o único responsável pelo cumprimento de suas obrigações nos termos das leis de notificação de incidentes aplicáveis ao Cliente e pelo cumprimento das obrigações de notificação de terceiros relacionadas a qualquer Incidente de Segurança.</w:t>
      </w:r>
    </w:p>
    <w:p w14:paraId="2C54B4FD" w14:textId="77777777" w:rsidR="003803DA" w:rsidRPr="00FC77AC" w:rsidRDefault="003803DA" w:rsidP="006B7B14">
      <w:r>
        <w:t xml:space="preserve">A Microsoft deverá envidar esforços razoáveis para auxiliar o Cliente no cumprimento das suas obrigações nos termos do Artigo 33 ou de outro regulamento ou lei aplicável a fim de notificar </w:t>
      </w:r>
      <w:proofErr w:type="gramStart"/>
      <w:r>
        <w:t>a</w:t>
      </w:r>
      <w:proofErr w:type="gramEnd"/>
      <w:r>
        <w:t xml:space="preserve"> autoridade de supervisão pertinente e os titulares de dados sobre o Incidente de Segurança.</w:t>
      </w:r>
    </w:p>
    <w:p w14:paraId="48B00E59" w14:textId="77777777" w:rsidR="003803DA" w:rsidRPr="00FC77AC" w:rsidRDefault="003803DA" w:rsidP="006B7B14">
      <w:r>
        <w:lastRenderedPageBreak/>
        <w:t>A notificação ou resposta da Microsoft a um Incidente de Segurança prevista nesta seção não é um reconhecimento de falha ou responsabilidade da Microsoft a respeito do Incidente de Segurança.</w:t>
      </w:r>
    </w:p>
    <w:p w14:paraId="25234E44" w14:textId="77777777" w:rsidR="003803DA" w:rsidRPr="00FC77AC" w:rsidRDefault="003803DA" w:rsidP="006B7B14">
      <w:r>
        <w:t>O Cliente deverá notificar a Microsoft imediatamente sobre qualquer possível uso indevido de suas contas ou credenciais de autenticação ou qualquer incidente de segurança relacionado aos Produtos e Serviços.</w:t>
      </w:r>
    </w:p>
    <w:p w14:paraId="567E49B0" w14:textId="77777777" w:rsidR="003803DA" w:rsidRPr="00FC77AC" w:rsidRDefault="003803DA" w:rsidP="00836B90">
      <w:pPr>
        <w:pStyle w:val="Heading2"/>
      </w:pPr>
      <w:bookmarkStart w:id="111" w:name="_Toc507768555"/>
      <w:bookmarkStart w:id="112" w:name="_Toc8395015"/>
      <w:bookmarkStart w:id="113" w:name="_Toc6563804"/>
      <w:bookmarkStart w:id="114" w:name="_Toc21617022"/>
      <w:bookmarkStart w:id="115" w:name="_Toc26972855"/>
      <w:bookmarkStart w:id="116" w:name="_Toc155367087"/>
      <w:bookmarkStart w:id="117" w:name="_Toc206769840"/>
      <w:bookmarkStart w:id="118" w:name="DataTransfersandLocation"/>
      <w:r>
        <w:t xml:space="preserve">Localização e Transferências </w:t>
      </w:r>
      <w:bookmarkStart w:id="119" w:name="LocationofDataProcessing"/>
      <w:bookmarkStart w:id="120" w:name="_Toc489605583"/>
      <w:r>
        <w:t>de /Dados</w:t>
      </w:r>
      <w:bookmarkEnd w:id="111"/>
      <w:bookmarkEnd w:id="112"/>
      <w:bookmarkEnd w:id="113"/>
      <w:bookmarkEnd w:id="114"/>
      <w:bookmarkEnd w:id="115"/>
      <w:bookmarkEnd w:id="116"/>
      <w:bookmarkEnd w:id="117"/>
      <w:bookmarkEnd w:id="119"/>
      <w:bookmarkEnd w:id="120"/>
    </w:p>
    <w:p w14:paraId="45DDCD9D" w14:textId="77777777" w:rsidR="003803DA" w:rsidRPr="00FC77AC" w:rsidRDefault="003803DA" w:rsidP="00836B90">
      <w:pPr>
        <w:pStyle w:val="Heading3"/>
      </w:pPr>
      <w:bookmarkStart w:id="121" w:name="_Toc26972856"/>
      <w:bookmarkEnd w:id="118"/>
      <w:r>
        <w:t>Transferências de Dados</w:t>
      </w:r>
      <w:bookmarkEnd w:id="121"/>
    </w:p>
    <w:p w14:paraId="6925D05B" w14:textId="77777777" w:rsidR="003803DA" w:rsidRPr="00FC77AC" w:rsidRDefault="003803DA" w:rsidP="006B7B14">
      <w:r>
        <w:t xml:space="preserve">Os Dados do Cliente, Dados de Serviços Profissionais e os Dados Pessoais processados pela Microsoft em nome do Cliente não podem ser transferidos para ou armazenados e processados em uma região geográfica, exceto de acordo com os Termos do DPA e as proteções fornecidas abaixo nesta seção. Levando em conta tais proteções, o Cliente indica a Microsoft para transferir os Dados do Cliente, Dados de Serviços Profissionais e os Dados Pessoais para os Estados Unidos ou para qualquer outro país no qual a Microsoft ou seus Subprocessadores operam e para armazenar e processar os Dados do Cliente e os Dados Pessoais para fornecer os Produtos, salvo o descrito em outra cláusula nos Termos do DPA. </w:t>
      </w:r>
    </w:p>
    <w:p w14:paraId="6AB72878" w14:textId="77777777" w:rsidR="003803DA" w:rsidRPr="009A4C93" w:rsidRDefault="003803DA" w:rsidP="006B7B14">
      <w:pPr>
        <w:rPr>
          <w:spacing w:val="-2"/>
        </w:rPr>
      </w:pPr>
      <w:bookmarkStart w:id="122" w:name="_Toc26972857"/>
      <w:bookmarkStart w:id="123" w:name="LocationofCustomerDataatRest"/>
      <w:bookmarkStart w:id="124" w:name="_Toc507768556"/>
      <w:bookmarkStart w:id="125" w:name="_Toc8395016"/>
      <w:bookmarkStart w:id="126" w:name="_Toc6563805"/>
      <w:bookmarkStart w:id="127" w:name="_Toc21617023"/>
      <w:bookmarkStart w:id="128" w:name="_Toc26972858"/>
      <w:r w:rsidRPr="009A4C93">
        <w:rPr>
          <w:spacing w:val="-2"/>
        </w:rPr>
        <w:t>Todas as transferências de Dados do Cliente, Dados de Serviços Profissionais e Dados Pessoais para fora da União Europeia, da Área Econômica Europeia, do Reino Unido e da Suíça para fornecer os Produtos e Serviços estarão sujeitas aos termos das Cláusulas Contratuais</w:t>
      </w:r>
      <w:r>
        <w:rPr>
          <w:spacing w:val="-2"/>
        </w:rPr>
        <w:t> </w:t>
      </w:r>
      <w:r w:rsidRPr="009A4C93">
        <w:rPr>
          <w:spacing w:val="-2"/>
        </w:rPr>
        <w:t>Padrão de 2021 implementadas pela Microsoft. Além disso, as transferências do Reino Unido estarão sujeitas aos termos do</w:t>
      </w:r>
      <w:r>
        <w:rPr>
          <w:spacing w:val="-2"/>
        </w:rPr>
        <w:t> </w:t>
      </w:r>
      <w:r w:rsidRPr="009A4C93">
        <w:rPr>
          <w:spacing w:val="-2"/>
        </w:rPr>
        <w:t>IDTA implementado pela Microsoft. Para os fins deste DPA, “IDTA” significa o adendo de transferência internacional de dados às cláusulas contratuais padrão da Comissão Europeia para transferências internacionais de dados emitidas pelo Escritório do Comissário de</w:t>
      </w:r>
      <w:r>
        <w:rPr>
          <w:spacing w:val="-2"/>
        </w:rPr>
        <w:t> </w:t>
      </w:r>
      <w:r w:rsidRPr="009A4C93">
        <w:rPr>
          <w:spacing w:val="-2"/>
        </w:rPr>
        <w:t>Informações do Reino Unido previsto em S119</w:t>
      </w:r>
      <w:proofErr w:type="gramStart"/>
      <w:r w:rsidRPr="009A4C93">
        <w:rPr>
          <w:spacing w:val="-2"/>
        </w:rPr>
        <w:t>A(</w:t>
      </w:r>
      <w:proofErr w:type="gramEnd"/>
      <w:r w:rsidRPr="009A4C93">
        <w:rPr>
          <w:spacing w:val="-2"/>
        </w:rPr>
        <w:t>1) da Lei de Proteção de Dados do Reino Unido de 2018. A Microsoft cumprirá os requisitos das leis de proteção de dados da Área Econômica Europeia, do Reino Unido e da Suíça em relação à coleta, ao uso, à transferência, à</w:t>
      </w:r>
      <w:r>
        <w:rPr>
          <w:spacing w:val="-2"/>
        </w:rPr>
        <w:t> </w:t>
      </w:r>
      <w:r w:rsidRPr="009A4C93">
        <w:rPr>
          <w:spacing w:val="-2"/>
        </w:rPr>
        <w:t>retenção e outro processamento de Dados Pessoais da Área Econômica Europeia, do Reino Unido e da Suíça. Todas as</w:t>
      </w:r>
      <w:r>
        <w:rPr>
          <w:spacing w:val="-2"/>
        </w:rPr>
        <w:t> </w:t>
      </w:r>
      <w:r w:rsidRPr="009A4C93">
        <w:rPr>
          <w:spacing w:val="-2"/>
        </w:rPr>
        <w:t>transferências de Dados Pessoais a um terceiro país ou a uma organização internacional estarão sujeitas a proteções adequadas, conforme descrito no Artigo 46 do GDPR, e tais transferências e proteções serão documentadas de acordo com o Artigo 30(2) do GDPR.</w:t>
      </w:r>
    </w:p>
    <w:p w14:paraId="0F9875A3" w14:textId="77777777" w:rsidR="003803DA" w:rsidRPr="006366A8" w:rsidRDefault="003803DA" w:rsidP="006B7B14">
      <w:r>
        <w:t xml:space="preserve">Além disso, a Microsoft tornou-se certificada com relação às Estruturas de Privacidade de Dados da União Europeia — Estados Unidos e Suíça — Estados Unidos, à Estrutura de Privacidade de Dados da extensão do Reino Unido à União Europeia — Estados Unidos e aos compromissos englobados. A </w:t>
      </w:r>
      <w:r>
        <w:lastRenderedPageBreak/>
        <w:t>Microsoft concorda em notificar o Cliente caso determine que não poderá mais cumprir suas obrigações de fornecer o mesmo nível de proteção exigido pelos princípios das Estruturas de Privacidade de Dados.</w:t>
      </w:r>
    </w:p>
    <w:p w14:paraId="66E5B339" w14:textId="77777777" w:rsidR="003803DA" w:rsidRPr="006366A8" w:rsidRDefault="003803DA" w:rsidP="00836B90">
      <w:pPr>
        <w:pStyle w:val="Heading3"/>
      </w:pPr>
      <w:r>
        <w:t>Localização dos Dados do Cliente</w:t>
      </w:r>
      <w:bookmarkEnd w:id="122"/>
    </w:p>
    <w:p w14:paraId="16635295" w14:textId="77777777" w:rsidR="006A5C02" w:rsidRPr="00D861C2" w:rsidRDefault="006A5C02" w:rsidP="006A5C02">
      <w:pPr>
        <w:rPr>
          <w:rFonts w:eastAsia="Calibri" w:cs="Arial"/>
          <w:color w:val="000000"/>
          <w:lang w:val="pt-BR"/>
        </w:rPr>
      </w:pPr>
      <w:bookmarkStart w:id="129" w:name="_Toc155367088"/>
      <w:bookmarkEnd w:id="123"/>
      <w:r w:rsidRPr="00D861C2">
        <w:rPr>
          <w:rFonts w:eastAsia="Calibri" w:cs="Arial"/>
          <w:color w:val="000000"/>
          <w:lang w:val="pt-BR"/>
        </w:rPr>
        <w:t>Com relação aos Principais Serviços Online, a Microsoft armazenará os Dados do Cliente em repouso em determinadas áreas geográficas importantes (individualmente, Área Geográfica) conforme estabelecido nos Termos do Produto.</w:t>
      </w:r>
    </w:p>
    <w:p w14:paraId="7B63E23C" w14:textId="77777777" w:rsidR="006A5C02" w:rsidRPr="00D861C2" w:rsidRDefault="006A5C02" w:rsidP="006A5C02">
      <w:pPr>
        <w:rPr>
          <w:rFonts w:eastAsia="Calibri" w:cs="Arial"/>
          <w:color w:val="000000"/>
          <w:lang w:val="pt-BR"/>
        </w:rPr>
      </w:pPr>
      <w:r w:rsidRPr="00D861C2">
        <w:rPr>
          <w:rFonts w:eastAsia="Calibri" w:cs="Arial"/>
          <w:color w:val="000000"/>
          <w:lang w:val="pt-BR"/>
        </w:rPr>
        <w:t>Para Serviços Online de Limite de Dados da União Europeia, a Microsoft armazenará e processará Dados do Cliente e Dados Pessoais, e armazenará Dados de Serviços Profissionais em repouso na União Europeia e na Associação Europeia de Livre Comércio (EFTA), conforme estabelecido nos Termos do Produto.</w:t>
      </w:r>
    </w:p>
    <w:p w14:paraId="41EB1C45" w14:textId="77777777" w:rsidR="006A5C02" w:rsidRPr="00D861C2" w:rsidRDefault="006A5C02" w:rsidP="006A5C02">
      <w:pPr>
        <w:rPr>
          <w:rFonts w:eastAsia="Calibri" w:cs="Arial"/>
          <w:color w:val="000000"/>
          <w:lang w:val="pt-BR"/>
        </w:rPr>
      </w:pPr>
      <w:r w:rsidRPr="00D861C2">
        <w:rPr>
          <w:rFonts w:eastAsia="Calibri" w:cs="Arial"/>
          <w:color w:val="000000"/>
          <w:lang w:val="pt-BR"/>
        </w:rPr>
        <w:t>A Microsoft não controla nem limita as regiões das quais o Cliente ou os seus respectivos usuários finais possam acessar ou mover Dados do Cliente.</w:t>
      </w:r>
    </w:p>
    <w:p w14:paraId="3B80638C" w14:textId="77777777" w:rsidR="003803DA" w:rsidRPr="00FC77AC" w:rsidRDefault="003803DA" w:rsidP="00836B90">
      <w:pPr>
        <w:pStyle w:val="Heading2"/>
      </w:pPr>
      <w:bookmarkStart w:id="130" w:name="_Toc206769841"/>
      <w:proofErr w:type="spellStart"/>
      <w:r>
        <w:t>Retenção</w:t>
      </w:r>
      <w:proofErr w:type="spellEnd"/>
      <w:r>
        <w:t xml:space="preserve"> e </w:t>
      </w:r>
      <w:proofErr w:type="spellStart"/>
      <w:r>
        <w:t>Exclusão</w:t>
      </w:r>
      <w:proofErr w:type="spellEnd"/>
      <w:r>
        <w:t xml:space="preserve"> de Dados</w:t>
      </w:r>
      <w:bookmarkEnd w:id="124"/>
      <w:bookmarkEnd w:id="125"/>
      <w:bookmarkEnd w:id="126"/>
      <w:bookmarkEnd w:id="127"/>
      <w:bookmarkEnd w:id="128"/>
      <w:bookmarkEnd w:id="129"/>
      <w:bookmarkEnd w:id="130"/>
    </w:p>
    <w:p w14:paraId="19127877" w14:textId="77777777" w:rsidR="00962999" w:rsidRPr="00D861C2" w:rsidRDefault="00962999" w:rsidP="00962999">
      <w:pPr>
        <w:rPr>
          <w:lang w:val="pt-BR"/>
        </w:rPr>
      </w:pPr>
      <w:bookmarkStart w:id="131" w:name="_Toc507768557"/>
      <w:bookmarkStart w:id="132" w:name="_Toc8395017"/>
      <w:bookmarkStart w:id="133" w:name="_Toc6563806"/>
      <w:bookmarkStart w:id="134" w:name="_Toc21617024"/>
      <w:bookmarkStart w:id="135" w:name="_Toc26972859"/>
      <w:bookmarkStart w:id="136" w:name="_Toc155367089"/>
      <w:r w:rsidRPr="00D861C2">
        <w:rPr>
          <w:lang w:val="pt-BR"/>
        </w:rPr>
        <w:t>Durante todo o tempo da assinatura do Cliente ou o contrato de Serviços Profissionais aplicáveis, ele poderá acessar, extrair e excluir os Dados do Cliente armazenados em cada Serviço Online e Dados de Serviços Profissionais.</w:t>
      </w:r>
    </w:p>
    <w:p w14:paraId="74A439B1" w14:textId="77777777" w:rsidR="00962999" w:rsidRPr="00D861C2" w:rsidRDefault="00962999" w:rsidP="00962999">
      <w:pPr>
        <w:rPr>
          <w:lang w:val="pt-BR"/>
        </w:rPr>
      </w:pPr>
      <w:r w:rsidRPr="00D861C2">
        <w:rPr>
          <w:lang w:val="pt-BR"/>
        </w:rPr>
        <w:t>Exceto para avaliações gratuitas e serviços do LinkedIn, a Microsoft reterá os Dados do Cliente armazenados nos Serviços Online em uma conta com função limitada por 90 dias após o término ou a rescisão da assinatura do Cliente para que este possa extrair os dados. Após o término do período de retenção de 90 dias, a Microsoft desativará a conta do Cliente e excluirá os Dados do Cliente e os Dados Pessoais armazenados nos Serviços Online dentro de 90 dias adicionais, a menos que seja autorizado por este DPA que a Microsoft retenha tais dados.</w:t>
      </w:r>
    </w:p>
    <w:p w14:paraId="5B46364B" w14:textId="77777777" w:rsidR="00962999" w:rsidRPr="00D861C2" w:rsidRDefault="00962999" w:rsidP="00962999">
      <w:pPr>
        <w:rPr>
          <w:lang w:val="pt-BR"/>
        </w:rPr>
      </w:pPr>
      <w:r w:rsidRPr="00D861C2">
        <w:rPr>
          <w:lang w:val="pt-BR"/>
        </w:rPr>
        <w:t>Para Dados Pessoais relacionados ao Software e para os Dados de Serviços Profissionais, a Microsoft excluirá todas as cópias depois das finalidades comerciais para as quais os dados foram coletados ou transferidos forem atendidos ou antes, mediante solicitação do Cliente, a menos que autorizado por este DPA a reter esses dados.</w:t>
      </w:r>
    </w:p>
    <w:p w14:paraId="2F9DCE90" w14:textId="77777777" w:rsidR="00962999" w:rsidRPr="00D861C2" w:rsidRDefault="00962999" w:rsidP="00962999">
      <w:pPr>
        <w:rPr>
          <w:lang w:val="pt-BR"/>
        </w:rPr>
      </w:pPr>
      <w:r w:rsidRPr="00D861C2">
        <w:rPr>
          <w:lang w:val="pt-BR"/>
        </w:rPr>
        <w:t>O Serviço Online poderá não oferecer suporte à retenção ou à extração do software fornecido pelo Cliente. A Microsoft não tem nenhuma obrigação referente à exclusão dos Dados do Cliente, dos Dados de Serviços Profissionais ou dos Dados Pessoais, conforme descrito nesta seção.</w:t>
      </w:r>
    </w:p>
    <w:p w14:paraId="68D6643A" w14:textId="77777777" w:rsidR="00C36B17" w:rsidRPr="00D861C2" w:rsidRDefault="00C36B17" w:rsidP="00C36B17">
      <w:pPr>
        <w:pStyle w:val="Heading2"/>
        <w:rPr>
          <w:kern w:val="2"/>
          <w:lang w:val="pt-BR"/>
        </w:rPr>
      </w:pPr>
      <w:bookmarkStart w:id="137" w:name="_Toc206769842"/>
      <w:r w:rsidRPr="00D861C2">
        <w:rPr>
          <w:lang w:val="pt-BR"/>
        </w:rPr>
        <w:lastRenderedPageBreak/>
        <w:t>Lei de Dados da UE</w:t>
      </w:r>
      <w:bookmarkEnd w:id="137"/>
    </w:p>
    <w:p w14:paraId="7C278A0B" w14:textId="77777777" w:rsidR="00EA4C4A" w:rsidRPr="00D861C2" w:rsidRDefault="00EA4C4A" w:rsidP="00EA4C4A">
      <w:pPr>
        <w:rPr>
          <w:lang w:val="pt-BR"/>
        </w:rPr>
      </w:pPr>
      <w:r w:rsidRPr="00D861C2">
        <w:rPr>
          <w:lang w:val="pt-BR"/>
        </w:rPr>
        <w:t>A Troca pode ser realizada a qualquer momento, sem custo adicional, exceto pelas taxas e valores devidos conforme o contrato firmado pelo Cliente da UE. O Cliente da UE tem o direito de acessar, exportar e excluir os EDDA a qualquer momento, inclusive até 90 dias após o encerramento da assinatura, conforme previsto na cláusula de Retenção e Exclusão de Dados. Cabe ao Cliente da UE decidir quando iniciar a exportação dos EDDA e qual será o prazo para sua realização. O processo de extração e exportação dos EDDA poderá levar mais de 30 dias, dependendo de fatores como: a configuração específica do cliente, o volume de dados, o destino da Troca e outras condições fora do controle da Microsoft. A Troca deve ser concluída antes do encerramento do Serviço da Lei de Dados da UE. Para isso, o Cliente da UE deve enviar um aviso prévio de 60 dias à Microsoft e efetuar o pagamento de quaisquer valores pendentes, conforme estipulado em seu contrato. A Microsoft prestará assistência razoável durante o processo de Troca e atuará com o devido cuidado, conforme definido nas seções de Segurança de Dados, demais disposições do DPA e de acordo com o contrato do Cliente, ao fornecer os Serviços da Lei de Dados da UE, tanto durante a Troca quanto em situações de uso paralelo. Um Cliente da UE pode ter direito a uma redução nas taxas de saída de dados relacionadas à Troca e ao uso paralelo, conforme previsto na legislação aplicável. Os termos da Lei de Dados da UE não se aplicam às Prévias.</w:t>
      </w:r>
    </w:p>
    <w:p w14:paraId="5A8FDC69" w14:textId="41800410" w:rsidR="00962999" w:rsidRPr="00EA4C4A" w:rsidRDefault="00EA4C4A" w:rsidP="00C36B17">
      <w:pPr>
        <w:rPr>
          <w:lang w:val="pt-BR"/>
        </w:rPr>
      </w:pPr>
      <w:r w:rsidRPr="00D861C2">
        <w:rPr>
          <w:lang w:val="pt-BR"/>
        </w:rPr>
        <w:t xml:space="preserve">Materiais de suporte sobre exportação de dados, os métodos utilizados, informações sobre a infraestrutura de TIC da Microsoft empregada na oferta dos Serviços da Lei de Dados da UE, bem como detalhes sobre como a Microsoft lida com solicitações governamentais de acesso a dados, estão disponíveis nos Termos do Produto. </w:t>
      </w:r>
    </w:p>
    <w:p w14:paraId="2B83476D" w14:textId="53DCD979" w:rsidR="003803DA" w:rsidRPr="00FC77AC" w:rsidRDefault="003803DA" w:rsidP="00836B90">
      <w:pPr>
        <w:pStyle w:val="Heading2"/>
      </w:pPr>
      <w:bookmarkStart w:id="138" w:name="_Toc206769843"/>
      <w:proofErr w:type="spellStart"/>
      <w:r>
        <w:t>Compromisso</w:t>
      </w:r>
      <w:proofErr w:type="spellEnd"/>
      <w:r>
        <w:t xml:space="preserve"> de </w:t>
      </w:r>
      <w:proofErr w:type="spellStart"/>
      <w:r>
        <w:t>Confidencialidade</w:t>
      </w:r>
      <w:proofErr w:type="spellEnd"/>
      <w:r>
        <w:t xml:space="preserve"> do </w:t>
      </w:r>
      <w:proofErr w:type="spellStart"/>
      <w:r>
        <w:t>Processador</w:t>
      </w:r>
      <w:bookmarkEnd w:id="131"/>
      <w:bookmarkEnd w:id="132"/>
      <w:bookmarkEnd w:id="133"/>
      <w:bookmarkEnd w:id="134"/>
      <w:bookmarkEnd w:id="135"/>
      <w:bookmarkEnd w:id="136"/>
      <w:bookmarkEnd w:id="138"/>
      <w:proofErr w:type="spellEnd"/>
    </w:p>
    <w:p w14:paraId="6657DABD" w14:textId="77777777" w:rsidR="003803DA" w:rsidRPr="00FC77AC" w:rsidRDefault="003803DA" w:rsidP="006B7B14">
      <w:r>
        <w:t>A Microsoft garantirá que sua equipe envolvida no processamento de Dados do Cliente, dos Dados de Serviços Profissionais e dos Dados Pessoais (i) processará esses dados somente segundo as instruções do Cliente ou conforme descrito neste DPA e (ii) será obrigada a manter a confidencialidade e a segurança desses dados, mesmo depois do término da contratação.</w:t>
      </w:r>
      <w:r>
        <w:rPr>
          <w:rFonts w:cstheme="minorHAnsi"/>
        </w:rPr>
        <w:t xml:space="preserve"> A Microsoft </w:t>
      </w:r>
      <w:r>
        <w:rPr>
          <w:rFonts w:cstheme="minorHAnsi"/>
          <w:color w:val="000000"/>
        </w:rPr>
        <w:t xml:space="preserve">deverá fornecer treinamento periódico e obrigatório de privacidade e segurança de dados e conscientização aos seus funcionários com acesso a Dados do Cliente, Dados de Serviços Profissionais e Dados Pessoais </w:t>
      </w:r>
      <w:r>
        <w:rPr>
          <w:rFonts w:cstheme="minorHAnsi"/>
        </w:rPr>
        <w:t>de acordo com os Requisitos de Proteção de Dados aplicáveis e as normas do setor.</w:t>
      </w:r>
    </w:p>
    <w:p w14:paraId="536F8310" w14:textId="77777777" w:rsidR="003803DA" w:rsidRPr="00FC77AC" w:rsidRDefault="003803DA" w:rsidP="00836B90">
      <w:pPr>
        <w:pStyle w:val="Heading2"/>
      </w:pPr>
      <w:bookmarkStart w:id="139" w:name="_Toc507768558"/>
      <w:bookmarkStart w:id="140" w:name="_Toc8395018"/>
      <w:bookmarkStart w:id="141" w:name="_Toc6563807"/>
      <w:bookmarkStart w:id="142" w:name="_Toc21617025"/>
      <w:bookmarkStart w:id="143" w:name="_Toc26972860"/>
      <w:bookmarkStart w:id="144" w:name="_Toc155367090"/>
      <w:bookmarkStart w:id="145" w:name="_Toc206769844"/>
      <w:r>
        <w:lastRenderedPageBreak/>
        <w:t>Notificações e Controles sobre o uso de Subprocessadores</w:t>
      </w:r>
      <w:bookmarkEnd w:id="139"/>
      <w:bookmarkEnd w:id="140"/>
      <w:bookmarkEnd w:id="141"/>
      <w:bookmarkEnd w:id="142"/>
      <w:bookmarkEnd w:id="143"/>
      <w:bookmarkEnd w:id="144"/>
      <w:bookmarkEnd w:id="145"/>
    </w:p>
    <w:p w14:paraId="7803E70F" w14:textId="77777777" w:rsidR="003803DA" w:rsidRPr="00FC77AC" w:rsidRDefault="003803DA" w:rsidP="006B7B14">
      <w:r>
        <w:t xml:space="preserve">A Microsoft poderá empregar Subprocessadores para prestar determinados serviços limitados ou secundários em seu nome. O Cliente concorda com essa contratação e das Afiliadas Microsoft como Subprocessadoras. As autorizações acima constituirão </w:t>
      </w:r>
      <w:proofErr w:type="gramStart"/>
      <w:r>
        <w:t>a</w:t>
      </w:r>
      <w:proofErr w:type="gramEnd"/>
      <w:r>
        <w:t xml:space="preserve"> autorização prévia por escrito pelo Cliente da subcontratação pela Microsoft do processamento de Dados do Cliente, Dados de Serviços Profissionais e Dados Pessoais caso o referido consentimento seja exigido nos termos das Cláusulas Contratuais Padrão ou nos Termos do GDPR. </w:t>
      </w:r>
    </w:p>
    <w:p w14:paraId="48C41A04" w14:textId="77777777" w:rsidR="003803DA" w:rsidRPr="00FC77AC" w:rsidRDefault="003803DA" w:rsidP="006B7B14">
      <w:r>
        <w:t>A Microsoft é responsável pela conformidade com as obrigações da Microsoft por parte dos respectivos Subprocessadores neste DPA. A Microsoft disponibiliza informações sobre Subprocessadores em um site da Microsoft. Ao contratar qualquer Subprocessador, a Microsoft garantirá, mediante contrato por escrito, que o Subprocessador poderá acessar e usar os Dados do Cliente, Dados de Serviços Profissionais ou Dados Pessoais apenas para prestar serviços pelos quais foram contratados pela Microsoft, e ele está proibido de usar os Dados do Cliente, Dados de Serviços Profissionais ou os Dados Pessoais para qualquer outra finalidade. A Microsoft garantirá que os Subprocessadores estejam vinculados por contratos escritos que exigem que eles forneçam pelo menos o nível de proteção de dados exigido da Microsoft segundo o DPA, incluindo as limitações de divulgação dos Dados Processados. A Microsoft concorda em supervisionar os Subprocessadores para garantir que essas obrigações contratuais sejam cumpridas.</w:t>
      </w:r>
    </w:p>
    <w:p w14:paraId="2626F721" w14:textId="77777777" w:rsidR="003803DA" w:rsidRPr="00FC77AC" w:rsidRDefault="003803DA" w:rsidP="006B7B14">
      <w:r>
        <w:t>Periodicamente, a Microsoft poderá contratar novos Subprocessadores. A Microsoft notificará o Cliente e, se aplicável, atualizará o site e fornecerá ao Cliente um mecanismo para obter uma notificação dessa atualização sobre qualquer novo Subprocessador, no mínimo, 6 meses antes de fornecer acesso aos Dados do Cliente para esse Subprocessador. Além disso, a Microsoft notificará o Cliente e, se aplicável, atualizará o site e fornecerá ao Cliente um mecanismo para obter uma notificação dessa atualização sobre qualquer novo Subprocessador, no mínimo, 30 dias antes de fornecer acesso aos Dados de Serviços Profissionais ou Dados Pessoais para esse Subprocessador, exceto os contidos nos Dados do Cliente. Se a Microsoft contratar um novo Subprocessador para um novo Produto ou Serviço Profissional que processe Dados do Cliente, Dados de Serviços Profissionais ou Dados Pessoais, a Microsoft notificará o Cliente antes da disponibilidade desse Produto ou Serviço Profissional.</w:t>
      </w:r>
    </w:p>
    <w:p w14:paraId="3FE36124" w14:textId="77777777" w:rsidR="003803DA" w:rsidRPr="00FC77AC" w:rsidRDefault="003803DA" w:rsidP="006B7B14">
      <w:r>
        <w:t xml:space="preserve">Se o Cliente não aprovar um novo Subprocessador para um Serviço Online ou Serviços Profissionais, o Cliente poderá rescindir qualquer assinatura do Serviço Online afetado ou as Declarações de Serviço aplicáveis do Serviço Profissional aplicável, respectivamente, sem multa ou valor de rescisão, antes do término do período de notificação relevante, fornecendo uma notificação por escrito da rescisão. Se o </w:t>
      </w:r>
      <w:r>
        <w:lastRenderedPageBreak/>
        <w:t xml:space="preserve">Cliente não aprovar um novo Subprocessador </w:t>
      </w:r>
      <w:proofErr w:type="gramStart"/>
      <w:r>
        <w:t>para Software</w:t>
      </w:r>
      <w:proofErr w:type="gramEnd"/>
      <w:r>
        <w:t xml:space="preserve">, e o Cliente não puder evitar de maneira razoável o uso do Subprocessador impedindo a Microsoft de processar dados conforme estabelecido na documentação ou neste DPA, o Cliente poderá rescindir qualquer licença para o produto de software afetado sem penalidades, fornecendo, antes do final do período de notificação relevante, uma notificação por escrito da rescisão. O Cliente também poderá incluir uma explicação das bases para a não aprovação junto com a notificação de término a fim de permitir que a Microsoft reavalie esse novo Subprocessador com base nos interesses aplicáveis. Se o Produto afetado for parte de um pacote (ou de uma única compra de serviços semelhante), então o término se aplicará ao pacote inteiro. Depois do término, a Microsoft removerá as obrigações de pagamento para quaisquer assinaturas ou outro trabalho não pago aplicável dos Produtos ou Serviços rescindidos das faturas subsequentes do Cliente ou de seu revendedor. </w:t>
      </w:r>
    </w:p>
    <w:p w14:paraId="0DFCC937" w14:textId="77777777" w:rsidR="00185EDD" w:rsidRDefault="00185EDD" w:rsidP="00185EDD">
      <w:pPr>
        <w:pStyle w:val="Heading2"/>
      </w:pPr>
      <w:bookmarkStart w:id="146" w:name="_Toc206769845"/>
      <w:bookmarkStart w:id="147" w:name="_Toc507768559"/>
      <w:bookmarkStart w:id="148" w:name="_Toc8395019"/>
      <w:bookmarkStart w:id="149" w:name="_Toc6563808"/>
      <w:bookmarkStart w:id="150" w:name="_Toc21617026"/>
      <w:bookmarkStart w:id="151" w:name="_Toc26972861"/>
      <w:bookmarkStart w:id="152" w:name="_Toc155367091"/>
      <w:bookmarkStart w:id="153" w:name="_Toc489605586"/>
      <w:proofErr w:type="spellStart"/>
      <w:r>
        <w:t>Visualizações</w:t>
      </w:r>
      <w:bookmarkEnd w:id="146"/>
      <w:proofErr w:type="spellEnd"/>
    </w:p>
    <w:p w14:paraId="35BFEB98" w14:textId="77777777" w:rsidR="00185EDD" w:rsidRPr="00B753C4" w:rsidRDefault="00185EDD" w:rsidP="00185EDD">
      <w:r>
        <w:t xml:space="preserve">As </w:t>
      </w:r>
      <w:proofErr w:type="spellStart"/>
      <w:r>
        <w:t>visualizações</w:t>
      </w:r>
      <w:proofErr w:type="spellEnd"/>
      <w:r>
        <w:t xml:space="preserve"> </w:t>
      </w:r>
      <w:proofErr w:type="spellStart"/>
      <w:r>
        <w:t>podem</w:t>
      </w:r>
      <w:proofErr w:type="spellEnd"/>
      <w:r>
        <w:t xml:space="preserve"> </w:t>
      </w:r>
      <w:proofErr w:type="spellStart"/>
      <w:r>
        <w:t>empregar</w:t>
      </w:r>
      <w:proofErr w:type="spellEnd"/>
      <w:r>
        <w:t xml:space="preserve"> </w:t>
      </w:r>
      <w:proofErr w:type="spellStart"/>
      <w:r>
        <w:t>menos</w:t>
      </w:r>
      <w:proofErr w:type="spellEnd"/>
      <w:r>
        <w:t xml:space="preserve"> </w:t>
      </w:r>
      <w:proofErr w:type="spellStart"/>
      <w:r>
        <w:t>medidas</w:t>
      </w:r>
      <w:proofErr w:type="spellEnd"/>
      <w:r>
        <w:t xml:space="preserve"> de </w:t>
      </w:r>
      <w:proofErr w:type="spellStart"/>
      <w:r>
        <w:t>privacidade</w:t>
      </w:r>
      <w:proofErr w:type="spellEnd"/>
      <w:r>
        <w:t xml:space="preserve"> e </w:t>
      </w:r>
      <w:proofErr w:type="spellStart"/>
      <w:r>
        <w:t>segurança</w:t>
      </w:r>
      <w:proofErr w:type="spellEnd"/>
      <w:r>
        <w:t xml:space="preserve"> </w:t>
      </w:r>
      <w:proofErr w:type="spellStart"/>
      <w:r>
        <w:t>ou</w:t>
      </w:r>
      <w:proofErr w:type="spellEnd"/>
      <w:r>
        <w:t xml:space="preserve"> </w:t>
      </w:r>
      <w:proofErr w:type="spellStart"/>
      <w:r>
        <w:t>medidas</w:t>
      </w:r>
      <w:proofErr w:type="spellEnd"/>
      <w:r>
        <w:t xml:space="preserve"> </w:t>
      </w:r>
      <w:proofErr w:type="spellStart"/>
      <w:r>
        <w:t>diferentes</w:t>
      </w:r>
      <w:proofErr w:type="spellEnd"/>
      <w:r>
        <w:t xml:space="preserve"> das </w:t>
      </w:r>
      <w:proofErr w:type="spellStart"/>
      <w:r>
        <w:t>geralmente</w:t>
      </w:r>
      <w:proofErr w:type="spellEnd"/>
      <w:r>
        <w:t xml:space="preserve"> </w:t>
      </w:r>
      <w:proofErr w:type="spellStart"/>
      <w:r>
        <w:t>presentes</w:t>
      </w:r>
      <w:proofErr w:type="spellEnd"/>
      <w:r>
        <w:t xml:space="preserve"> </w:t>
      </w:r>
      <w:proofErr w:type="spellStart"/>
      <w:r>
        <w:t>nos</w:t>
      </w:r>
      <w:proofErr w:type="spellEnd"/>
      <w:r>
        <w:t xml:space="preserve"> </w:t>
      </w:r>
      <w:proofErr w:type="spellStart"/>
      <w:r>
        <w:t>Produtos</w:t>
      </w:r>
      <w:proofErr w:type="spellEnd"/>
      <w:r>
        <w:t xml:space="preserve"> e Serviços. A </w:t>
      </w:r>
      <w:proofErr w:type="spellStart"/>
      <w:r>
        <w:t>menos</w:t>
      </w:r>
      <w:proofErr w:type="spellEnd"/>
      <w:r>
        <w:t xml:space="preserve"> que </w:t>
      </w:r>
      <w:proofErr w:type="spellStart"/>
      <w:r>
        <w:t>indicado</w:t>
      </w:r>
      <w:proofErr w:type="spellEnd"/>
      <w:r>
        <w:t xml:space="preserve"> de </w:t>
      </w:r>
      <w:proofErr w:type="spellStart"/>
      <w:r>
        <w:t>outra</w:t>
      </w:r>
      <w:proofErr w:type="spellEnd"/>
      <w:r>
        <w:t xml:space="preserve"> forma, o </w:t>
      </w:r>
      <w:proofErr w:type="spellStart"/>
      <w:r>
        <w:t>Cliente</w:t>
      </w:r>
      <w:proofErr w:type="spellEnd"/>
      <w:r>
        <w:t xml:space="preserve"> </w:t>
      </w:r>
      <w:proofErr w:type="spellStart"/>
      <w:r>
        <w:t>não</w:t>
      </w:r>
      <w:proofErr w:type="spellEnd"/>
      <w:r>
        <w:t xml:space="preserve"> </w:t>
      </w:r>
      <w:proofErr w:type="spellStart"/>
      <w:r>
        <w:t>deve</w:t>
      </w:r>
      <w:proofErr w:type="spellEnd"/>
      <w:r>
        <w:t xml:space="preserve"> usar as </w:t>
      </w:r>
      <w:proofErr w:type="spellStart"/>
      <w:r>
        <w:t>Visualizações</w:t>
      </w:r>
      <w:proofErr w:type="spellEnd"/>
      <w:r>
        <w:t xml:space="preserve"> para </w:t>
      </w:r>
      <w:proofErr w:type="spellStart"/>
      <w:r>
        <w:t>processar</w:t>
      </w:r>
      <w:proofErr w:type="spellEnd"/>
      <w:r>
        <w:t xml:space="preserve"> Dados </w:t>
      </w:r>
      <w:proofErr w:type="spellStart"/>
      <w:r>
        <w:t>Pessoais</w:t>
      </w:r>
      <w:proofErr w:type="spellEnd"/>
      <w:r>
        <w:t xml:space="preserve"> </w:t>
      </w:r>
      <w:proofErr w:type="spellStart"/>
      <w:r>
        <w:t>nem</w:t>
      </w:r>
      <w:proofErr w:type="spellEnd"/>
      <w:r>
        <w:t xml:space="preserve"> outros dados </w:t>
      </w:r>
      <w:proofErr w:type="spellStart"/>
      <w:r>
        <w:t>sujeitos</w:t>
      </w:r>
      <w:proofErr w:type="spellEnd"/>
      <w:r>
        <w:t xml:space="preserve"> a </w:t>
      </w:r>
      <w:proofErr w:type="spellStart"/>
      <w:r>
        <w:t>requisitos</w:t>
      </w:r>
      <w:proofErr w:type="spellEnd"/>
      <w:r>
        <w:t xml:space="preserve"> de </w:t>
      </w:r>
      <w:proofErr w:type="spellStart"/>
      <w:r>
        <w:t>conformidade</w:t>
      </w:r>
      <w:proofErr w:type="spellEnd"/>
      <w:r>
        <w:t xml:space="preserve"> </w:t>
      </w:r>
      <w:proofErr w:type="spellStart"/>
      <w:r>
        <w:t>legais</w:t>
      </w:r>
      <w:proofErr w:type="spellEnd"/>
      <w:r>
        <w:t xml:space="preserve"> </w:t>
      </w:r>
      <w:proofErr w:type="spellStart"/>
      <w:r>
        <w:t>ou</w:t>
      </w:r>
      <w:proofErr w:type="spellEnd"/>
      <w:r>
        <w:t xml:space="preserve"> </w:t>
      </w:r>
      <w:proofErr w:type="spellStart"/>
      <w:r>
        <w:t>normativos</w:t>
      </w:r>
      <w:proofErr w:type="spellEnd"/>
      <w:r>
        <w:t xml:space="preserve">. </w:t>
      </w:r>
      <w:proofErr w:type="spellStart"/>
      <w:r>
        <w:t>Exceto</w:t>
      </w:r>
      <w:proofErr w:type="spellEnd"/>
      <w:r>
        <w:t xml:space="preserve"> </w:t>
      </w:r>
      <w:proofErr w:type="spellStart"/>
      <w:r>
        <w:t>pelas</w:t>
      </w:r>
      <w:proofErr w:type="spellEnd"/>
      <w:r>
        <w:t xml:space="preserve"> </w:t>
      </w:r>
      <w:proofErr w:type="spellStart"/>
      <w:r>
        <w:t>Visualizações</w:t>
      </w:r>
      <w:proofErr w:type="spellEnd"/>
      <w:r>
        <w:t xml:space="preserve"> que </w:t>
      </w:r>
      <w:proofErr w:type="spellStart"/>
      <w:r>
        <w:t>permitem</w:t>
      </w:r>
      <w:proofErr w:type="spellEnd"/>
      <w:r>
        <w:t xml:space="preserve"> o </w:t>
      </w:r>
      <w:proofErr w:type="spellStart"/>
      <w:r>
        <w:t>Processamento</w:t>
      </w:r>
      <w:proofErr w:type="spellEnd"/>
      <w:r>
        <w:t xml:space="preserve"> de Dados </w:t>
      </w:r>
      <w:proofErr w:type="spellStart"/>
      <w:r>
        <w:t>Pessoais</w:t>
      </w:r>
      <w:proofErr w:type="spellEnd"/>
      <w:r>
        <w:t xml:space="preserve"> para </w:t>
      </w:r>
      <w:proofErr w:type="spellStart"/>
      <w:r>
        <w:t>Produtos</w:t>
      </w:r>
      <w:proofErr w:type="spellEnd"/>
      <w:r>
        <w:t xml:space="preserve">, </w:t>
      </w:r>
      <w:proofErr w:type="spellStart"/>
      <w:r>
        <w:t>os</w:t>
      </w:r>
      <w:proofErr w:type="spellEnd"/>
      <w:r>
        <w:t xml:space="preserve"> </w:t>
      </w:r>
      <w:proofErr w:type="spellStart"/>
      <w:r>
        <w:t>seguintes</w:t>
      </w:r>
      <w:proofErr w:type="spellEnd"/>
      <w:r>
        <w:t xml:space="preserve"> </w:t>
      </w:r>
      <w:proofErr w:type="spellStart"/>
      <w:r>
        <w:t>termos</w:t>
      </w:r>
      <w:proofErr w:type="spellEnd"/>
      <w:r>
        <w:t xml:space="preserve"> </w:t>
      </w:r>
      <w:proofErr w:type="spellStart"/>
      <w:r>
        <w:t>deste</w:t>
      </w:r>
      <w:proofErr w:type="spellEnd"/>
      <w:r>
        <w:t xml:space="preserve"> DPA </w:t>
      </w:r>
      <w:proofErr w:type="spellStart"/>
      <w:r>
        <w:t>não</w:t>
      </w:r>
      <w:proofErr w:type="spellEnd"/>
      <w:r>
        <w:t xml:space="preserve"> se </w:t>
      </w:r>
      <w:proofErr w:type="spellStart"/>
      <w:r>
        <w:t>aplicam</w:t>
      </w:r>
      <w:proofErr w:type="spellEnd"/>
      <w:r>
        <w:t xml:space="preserve"> </w:t>
      </w:r>
      <w:proofErr w:type="spellStart"/>
      <w:r>
        <w:t>às</w:t>
      </w:r>
      <w:proofErr w:type="spellEnd"/>
      <w:r>
        <w:t xml:space="preserve"> </w:t>
      </w:r>
      <w:proofErr w:type="spellStart"/>
      <w:r>
        <w:t>Visualizações</w:t>
      </w:r>
      <w:proofErr w:type="spellEnd"/>
      <w:r>
        <w:t xml:space="preserve">: </w:t>
      </w:r>
      <w:proofErr w:type="spellStart"/>
      <w:r>
        <w:t>Processamento</w:t>
      </w:r>
      <w:proofErr w:type="spellEnd"/>
      <w:r>
        <w:t xml:space="preserve"> de Dados </w:t>
      </w:r>
      <w:proofErr w:type="spellStart"/>
      <w:r>
        <w:t>Pessoais</w:t>
      </w:r>
      <w:proofErr w:type="spellEnd"/>
      <w:r>
        <w:t xml:space="preserve">; GDPR, </w:t>
      </w:r>
      <w:proofErr w:type="spellStart"/>
      <w:r>
        <w:t>Segurança</w:t>
      </w:r>
      <w:proofErr w:type="spellEnd"/>
      <w:r>
        <w:t xml:space="preserve"> de Dados e </w:t>
      </w:r>
      <w:proofErr w:type="spellStart"/>
      <w:r>
        <w:t>Parceiro</w:t>
      </w:r>
      <w:proofErr w:type="spellEnd"/>
      <w:r>
        <w:t xml:space="preserve"> </w:t>
      </w:r>
      <w:proofErr w:type="spellStart"/>
      <w:r>
        <w:t>Comercial</w:t>
      </w:r>
      <w:proofErr w:type="spellEnd"/>
      <w:r>
        <w:t xml:space="preserve"> HIPAA. No </w:t>
      </w:r>
      <w:proofErr w:type="spellStart"/>
      <w:r>
        <w:t>caso</w:t>
      </w:r>
      <w:proofErr w:type="spellEnd"/>
      <w:r>
        <w:t xml:space="preserve"> dos Serviços </w:t>
      </w:r>
      <w:proofErr w:type="spellStart"/>
      <w:r>
        <w:t>Profissionais</w:t>
      </w:r>
      <w:proofErr w:type="spellEnd"/>
      <w:r>
        <w:t xml:space="preserve">, as </w:t>
      </w:r>
      <w:proofErr w:type="spellStart"/>
      <w:r>
        <w:t>ofertas</w:t>
      </w:r>
      <w:proofErr w:type="spellEnd"/>
      <w:r>
        <w:t xml:space="preserve"> </w:t>
      </w:r>
      <w:proofErr w:type="spellStart"/>
      <w:r>
        <w:t>designadas</w:t>
      </w:r>
      <w:proofErr w:type="spellEnd"/>
      <w:r>
        <w:t xml:space="preserve"> </w:t>
      </w:r>
      <w:proofErr w:type="spellStart"/>
      <w:r>
        <w:t>como</w:t>
      </w:r>
      <w:proofErr w:type="spellEnd"/>
      <w:r>
        <w:t xml:space="preserve"> </w:t>
      </w:r>
      <w:proofErr w:type="spellStart"/>
      <w:r>
        <w:t>Visualizações</w:t>
      </w:r>
      <w:proofErr w:type="spellEnd"/>
      <w:r>
        <w:t xml:space="preserve"> </w:t>
      </w:r>
      <w:proofErr w:type="spellStart"/>
      <w:r>
        <w:t>ou</w:t>
      </w:r>
      <w:proofErr w:type="spellEnd"/>
      <w:r>
        <w:t xml:space="preserve"> </w:t>
      </w:r>
      <w:proofErr w:type="spellStart"/>
      <w:r>
        <w:t>Versão</w:t>
      </w:r>
      <w:proofErr w:type="spellEnd"/>
      <w:r>
        <w:t xml:space="preserve"> Limitada </w:t>
      </w:r>
      <w:proofErr w:type="spellStart"/>
      <w:r>
        <w:t>atendem</w:t>
      </w:r>
      <w:proofErr w:type="spellEnd"/>
      <w:r>
        <w:t xml:space="preserve"> </w:t>
      </w:r>
      <w:proofErr w:type="spellStart"/>
      <w:r>
        <w:t>apenas</w:t>
      </w:r>
      <w:proofErr w:type="spellEnd"/>
      <w:r>
        <w:t xml:space="preserve"> </w:t>
      </w:r>
      <w:proofErr w:type="spellStart"/>
      <w:r>
        <w:t>aos</w:t>
      </w:r>
      <w:proofErr w:type="spellEnd"/>
      <w:r>
        <w:t xml:space="preserve"> </w:t>
      </w:r>
      <w:proofErr w:type="spellStart"/>
      <w:r>
        <w:t>termos</w:t>
      </w:r>
      <w:proofErr w:type="spellEnd"/>
      <w:r>
        <w:t xml:space="preserve"> dos Serviços </w:t>
      </w:r>
      <w:proofErr w:type="spellStart"/>
      <w:r>
        <w:t>Profissionais</w:t>
      </w:r>
      <w:proofErr w:type="spellEnd"/>
      <w:r>
        <w:t xml:space="preserve"> </w:t>
      </w:r>
      <w:proofErr w:type="spellStart"/>
      <w:r>
        <w:t>Complementares</w:t>
      </w:r>
      <w:proofErr w:type="spellEnd"/>
      <w:r>
        <w:t>.</w:t>
      </w:r>
    </w:p>
    <w:p w14:paraId="1EBDEAEE" w14:textId="77777777" w:rsidR="00185EDD" w:rsidRDefault="00185EDD" w:rsidP="00185EDD">
      <w:r>
        <w:t xml:space="preserve">No </w:t>
      </w:r>
      <w:proofErr w:type="spellStart"/>
      <w:r>
        <w:t>caso</w:t>
      </w:r>
      <w:proofErr w:type="spellEnd"/>
      <w:r>
        <w:t xml:space="preserve"> de </w:t>
      </w:r>
      <w:proofErr w:type="spellStart"/>
      <w:r>
        <w:t>Visualizações</w:t>
      </w:r>
      <w:proofErr w:type="spellEnd"/>
      <w:r>
        <w:t xml:space="preserve"> que </w:t>
      </w:r>
      <w:proofErr w:type="spellStart"/>
      <w:r>
        <w:t>permitem</w:t>
      </w:r>
      <w:proofErr w:type="spellEnd"/>
      <w:r>
        <w:t xml:space="preserve"> o </w:t>
      </w:r>
      <w:proofErr w:type="spellStart"/>
      <w:r>
        <w:t>processamento</w:t>
      </w:r>
      <w:proofErr w:type="spellEnd"/>
      <w:r>
        <w:t xml:space="preserve"> de Dados </w:t>
      </w:r>
      <w:proofErr w:type="spellStart"/>
      <w:r>
        <w:t>Pessoais</w:t>
      </w:r>
      <w:proofErr w:type="spellEnd"/>
      <w:r>
        <w:t xml:space="preserve">, </w:t>
      </w:r>
      <w:proofErr w:type="spellStart"/>
      <w:r>
        <w:t>todos</w:t>
      </w:r>
      <w:proofErr w:type="spellEnd"/>
      <w:r>
        <w:t xml:space="preserve"> </w:t>
      </w:r>
      <w:proofErr w:type="spellStart"/>
      <w:r>
        <w:t>os</w:t>
      </w:r>
      <w:proofErr w:type="spellEnd"/>
      <w:r>
        <w:t xml:space="preserve"> </w:t>
      </w:r>
      <w:proofErr w:type="spellStart"/>
      <w:r>
        <w:t>termos</w:t>
      </w:r>
      <w:proofErr w:type="spellEnd"/>
      <w:r>
        <w:t xml:space="preserve"> </w:t>
      </w:r>
      <w:proofErr w:type="spellStart"/>
      <w:r>
        <w:t>deste</w:t>
      </w:r>
      <w:proofErr w:type="spellEnd"/>
      <w:r>
        <w:t xml:space="preserve"> DPA se </w:t>
      </w:r>
      <w:proofErr w:type="spellStart"/>
      <w:r>
        <w:t>aplicam</w:t>
      </w:r>
      <w:proofErr w:type="spellEnd"/>
      <w:r>
        <w:t xml:space="preserve">, </w:t>
      </w:r>
      <w:proofErr w:type="spellStart"/>
      <w:r>
        <w:t>sujeitos</w:t>
      </w:r>
      <w:proofErr w:type="spellEnd"/>
      <w:r>
        <w:t xml:space="preserve"> </w:t>
      </w:r>
      <w:proofErr w:type="spellStart"/>
      <w:r>
        <w:t>ao</w:t>
      </w:r>
      <w:proofErr w:type="spellEnd"/>
      <w:r>
        <w:t xml:space="preserve"> </w:t>
      </w:r>
      <w:proofErr w:type="spellStart"/>
      <w:r>
        <w:t>seguinte</w:t>
      </w:r>
      <w:proofErr w:type="spellEnd"/>
      <w:r>
        <w:t xml:space="preserve">: </w:t>
      </w:r>
    </w:p>
    <w:p w14:paraId="76EA7597" w14:textId="77777777" w:rsidR="00185EDD" w:rsidRDefault="00185EDD" w:rsidP="00185EDD">
      <w:pPr>
        <w:pStyle w:val="ListParagraph"/>
        <w:numPr>
          <w:ilvl w:val="0"/>
          <w:numId w:val="22"/>
        </w:numPr>
        <w:spacing w:after="160" w:line="360" w:lineRule="exact"/>
      </w:pPr>
      <w:proofErr w:type="spellStart"/>
      <w:r>
        <w:t>Os</w:t>
      </w:r>
      <w:proofErr w:type="spellEnd"/>
      <w:r>
        <w:t xml:space="preserve"> Dados de </w:t>
      </w:r>
      <w:proofErr w:type="spellStart"/>
      <w:r>
        <w:t>Visualização</w:t>
      </w:r>
      <w:proofErr w:type="spellEnd"/>
      <w:r>
        <w:t xml:space="preserve"> </w:t>
      </w:r>
      <w:proofErr w:type="spellStart"/>
      <w:r>
        <w:t>podem</w:t>
      </w:r>
      <w:proofErr w:type="spellEnd"/>
      <w:r>
        <w:t xml:space="preserve"> ser </w:t>
      </w:r>
      <w:proofErr w:type="spellStart"/>
      <w:r>
        <w:t>transferidos</w:t>
      </w:r>
      <w:proofErr w:type="spellEnd"/>
      <w:r>
        <w:t xml:space="preserve">, </w:t>
      </w:r>
      <w:proofErr w:type="spellStart"/>
      <w:r>
        <w:t>armazenados</w:t>
      </w:r>
      <w:proofErr w:type="spellEnd"/>
      <w:r>
        <w:t xml:space="preserve"> e </w:t>
      </w:r>
      <w:proofErr w:type="spellStart"/>
      <w:r>
        <w:t>processados</w:t>
      </w:r>
      <w:proofErr w:type="spellEnd"/>
      <w:r>
        <w:t xml:space="preserve"> </w:t>
      </w:r>
      <w:proofErr w:type="spellStart"/>
      <w:r>
        <w:t>nos</w:t>
      </w:r>
      <w:proofErr w:type="spellEnd"/>
      <w:r>
        <w:t xml:space="preserve"> </w:t>
      </w:r>
      <w:proofErr w:type="spellStart"/>
      <w:r>
        <w:t>Estados</w:t>
      </w:r>
      <w:proofErr w:type="spellEnd"/>
      <w:r>
        <w:t xml:space="preserve"> Unidos </w:t>
      </w:r>
      <w:proofErr w:type="spellStart"/>
      <w:r>
        <w:t>ou</w:t>
      </w:r>
      <w:proofErr w:type="spellEnd"/>
      <w:r>
        <w:t xml:space="preserve"> </w:t>
      </w:r>
      <w:proofErr w:type="spellStart"/>
      <w:r>
        <w:t>em</w:t>
      </w:r>
      <w:proofErr w:type="spellEnd"/>
      <w:r>
        <w:t xml:space="preserve"> </w:t>
      </w:r>
      <w:proofErr w:type="spellStart"/>
      <w:r>
        <w:t>qualquer</w:t>
      </w:r>
      <w:proofErr w:type="spellEnd"/>
      <w:r>
        <w:t xml:space="preserve"> outro </w:t>
      </w:r>
      <w:proofErr w:type="spellStart"/>
      <w:r>
        <w:t>país</w:t>
      </w:r>
      <w:proofErr w:type="spellEnd"/>
      <w:r>
        <w:t xml:space="preserve"> </w:t>
      </w:r>
      <w:proofErr w:type="spellStart"/>
      <w:r>
        <w:t>em</w:t>
      </w:r>
      <w:proofErr w:type="spellEnd"/>
      <w:r>
        <w:t xml:space="preserve"> que a Microsoft </w:t>
      </w:r>
      <w:proofErr w:type="spellStart"/>
      <w:r>
        <w:t>ou</w:t>
      </w:r>
      <w:proofErr w:type="spellEnd"/>
      <w:r>
        <w:t xml:space="preserve"> </w:t>
      </w:r>
      <w:proofErr w:type="spellStart"/>
      <w:r>
        <w:t>seus</w:t>
      </w:r>
      <w:proofErr w:type="spellEnd"/>
      <w:r>
        <w:t xml:space="preserve"> </w:t>
      </w:r>
      <w:proofErr w:type="spellStart"/>
      <w:r>
        <w:t>Subprocessadores</w:t>
      </w:r>
      <w:proofErr w:type="spellEnd"/>
      <w:r>
        <w:t xml:space="preserve"> </w:t>
      </w:r>
      <w:proofErr w:type="spellStart"/>
      <w:r>
        <w:t>operem</w:t>
      </w:r>
      <w:proofErr w:type="spellEnd"/>
      <w:r>
        <w:t xml:space="preserve">. </w:t>
      </w:r>
      <w:proofErr w:type="spellStart"/>
      <w:r>
        <w:t>Portanto</w:t>
      </w:r>
      <w:proofErr w:type="spellEnd"/>
      <w:r>
        <w:t xml:space="preserve">, a </w:t>
      </w:r>
      <w:proofErr w:type="spellStart"/>
      <w:r>
        <w:t>Localização</w:t>
      </w:r>
      <w:proofErr w:type="spellEnd"/>
      <w:r>
        <w:t xml:space="preserve"> dos Dados do </w:t>
      </w:r>
      <w:proofErr w:type="spellStart"/>
      <w:r>
        <w:t>Cliente</w:t>
      </w:r>
      <w:proofErr w:type="spellEnd"/>
      <w:r>
        <w:t xml:space="preserve"> </w:t>
      </w:r>
      <w:proofErr w:type="spellStart"/>
      <w:r>
        <w:t>não</w:t>
      </w:r>
      <w:proofErr w:type="spellEnd"/>
      <w:r>
        <w:t xml:space="preserve"> se </w:t>
      </w:r>
      <w:proofErr w:type="spellStart"/>
      <w:r>
        <w:t>aplica</w:t>
      </w:r>
      <w:proofErr w:type="spellEnd"/>
      <w:r>
        <w:t xml:space="preserve"> </w:t>
      </w:r>
      <w:proofErr w:type="spellStart"/>
      <w:r>
        <w:t>às</w:t>
      </w:r>
      <w:proofErr w:type="spellEnd"/>
      <w:r>
        <w:t xml:space="preserve"> </w:t>
      </w:r>
      <w:proofErr w:type="spellStart"/>
      <w:r>
        <w:t>Visualizações</w:t>
      </w:r>
      <w:proofErr w:type="spellEnd"/>
      <w:r>
        <w:t xml:space="preserve">, </w:t>
      </w:r>
      <w:proofErr w:type="spellStart"/>
      <w:r>
        <w:t>uma</w:t>
      </w:r>
      <w:proofErr w:type="spellEnd"/>
      <w:r>
        <w:t xml:space="preserve"> </w:t>
      </w:r>
      <w:proofErr w:type="spellStart"/>
      <w:r>
        <w:t>vez</w:t>
      </w:r>
      <w:proofErr w:type="spellEnd"/>
      <w:r>
        <w:t xml:space="preserve"> que </w:t>
      </w:r>
      <w:proofErr w:type="spellStart"/>
      <w:r>
        <w:t>isso</w:t>
      </w:r>
      <w:proofErr w:type="spellEnd"/>
      <w:r>
        <w:t xml:space="preserve"> </w:t>
      </w:r>
      <w:proofErr w:type="spellStart"/>
      <w:r>
        <w:t>limitaria</w:t>
      </w:r>
      <w:proofErr w:type="spellEnd"/>
      <w:r>
        <w:t xml:space="preserve"> </w:t>
      </w:r>
      <w:proofErr w:type="spellStart"/>
      <w:r>
        <w:t>os</w:t>
      </w:r>
      <w:proofErr w:type="spellEnd"/>
      <w:r>
        <w:t xml:space="preserve"> </w:t>
      </w:r>
      <w:proofErr w:type="spellStart"/>
      <w:r>
        <w:t>países</w:t>
      </w:r>
      <w:proofErr w:type="spellEnd"/>
      <w:r>
        <w:t xml:space="preserve"> </w:t>
      </w:r>
      <w:proofErr w:type="spellStart"/>
      <w:r>
        <w:t>nos</w:t>
      </w:r>
      <w:proofErr w:type="spellEnd"/>
      <w:r>
        <w:t xml:space="preserve"> quais a Microsoft </w:t>
      </w:r>
      <w:proofErr w:type="spellStart"/>
      <w:r>
        <w:t>poderia</w:t>
      </w:r>
      <w:proofErr w:type="spellEnd"/>
      <w:r>
        <w:t xml:space="preserve"> </w:t>
      </w:r>
      <w:proofErr w:type="spellStart"/>
      <w:r>
        <w:t>transferir</w:t>
      </w:r>
      <w:proofErr w:type="spellEnd"/>
      <w:r>
        <w:t xml:space="preserve">, </w:t>
      </w:r>
      <w:proofErr w:type="spellStart"/>
      <w:r>
        <w:t>armazenar</w:t>
      </w:r>
      <w:proofErr w:type="spellEnd"/>
      <w:r>
        <w:t xml:space="preserve"> </w:t>
      </w:r>
      <w:proofErr w:type="spellStart"/>
      <w:r>
        <w:t>ou</w:t>
      </w:r>
      <w:proofErr w:type="spellEnd"/>
      <w:r>
        <w:t xml:space="preserve"> </w:t>
      </w:r>
      <w:proofErr w:type="spellStart"/>
      <w:r>
        <w:t>processar</w:t>
      </w:r>
      <w:proofErr w:type="spellEnd"/>
      <w:r>
        <w:t xml:space="preserve"> Dados de </w:t>
      </w:r>
      <w:proofErr w:type="spellStart"/>
      <w:r>
        <w:t>Visualização</w:t>
      </w:r>
      <w:proofErr w:type="spellEnd"/>
      <w:r>
        <w:t>.</w:t>
      </w:r>
    </w:p>
    <w:p w14:paraId="1BAE067D" w14:textId="77777777" w:rsidR="00185EDD" w:rsidRDefault="00185EDD" w:rsidP="00185EDD">
      <w:pPr>
        <w:pStyle w:val="ListParagraph"/>
        <w:numPr>
          <w:ilvl w:val="0"/>
          <w:numId w:val="22"/>
        </w:numPr>
        <w:spacing w:after="160" w:line="360" w:lineRule="exact"/>
      </w:pPr>
      <w:r>
        <w:t xml:space="preserve">As </w:t>
      </w:r>
      <w:proofErr w:type="spellStart"/>
      <w:r>
        <w:t>Visualizações</w:t>
      </w:r>
      <w:proofErr w:type="spellEnd"/>
      <w:r>
        <w:t xml:space="preserve"> </w:t>
      </w:r>
      <w:proofErr w:type="spellStart"/>
      <w:r>
        <w:t>não</w:t>
      </w:r>
      <w:proofErr w:type="spellEnd"/>
      <w:r>
        <w:t xml:space="preserve"> </w:t>
      </w:r>
      <w:proofErr w:type="spellStart"/>
      <w:r>
        <w:t>podem</w:t>
      </w:r>
      <w:proofErr w:type="spellEnd"/>
      <w:r>
        <w:t xml:space="preserve"> </w:t>
      </w:r>
      <w:proofErr w:type="spellStart"/>
      <w:r>
        <w:t>reter</w:t>
      </w:r>
      <w:proofErr w:type="spellEnd"/>
      <w:r>
        <w:t xml:space="preserve"> Dados de </w:t>
      </w:r>
      <w:proofErr w:type="spellStart"/>
      <w:r>
        <w:t>Visualização</w:t>
      </w:r>
      <w:proofErr w:type="spellEnd"/>
      <w:r>
        <w:t xml:space="preserve"> </w:t>
      </w:r>
      <w:proofErr w:type="spellStart"/>
      <w:r>
        <w:t>por</w:t>
      </w:r>
      <w:proofErr w:type="spellEnd"/>
      <w:r>
        <w:t xml:space="preserve"> um </w:t>
      </w:r>
      <w:proofErr w:type="spellStart"/>
      <w:r>
        <w:t>período</w:t>
      </w:r>
      <w:proofErr w:type="spellEnd"/>
      <w:r>
        <w:t xml:space="preserve"> superior à </w:t>
      </w:r>
      <w:proofErr w:type="spellStart"/>
      <w:r>
        <w:t>duração</w:t>
      </w:r>
      <w:proofErr w:type="spellEnd"/>
      <w:r>
        <w:t xml:space="preserve"> da </w:t>
      </w:r>
      <w:proofErr w:type="spellStart"/>
      <w:r>
        <w:t>própria</w:t>
      </w:r>
      <w:proofErr w:type="spellEnd"/>
      <w:r>
        <w:t xml:space="preserve"> </w:t>
      </w:r>
      <w:proofErr w:type="spellStart"/>
      <w:r>
        <w:t>Visualização</w:t>
      </w:r>
      <w:proofErr w:type="spellEnd"/>
      <w:r>
        <w:t xml:space="preserve">. Quando </w:t>
      </w:r>
      <w:proofErr w:type="spellStart"/>
      <w:r>
        <w:t>uma</w:t>
      </w:r>
      <w:proofErr w:type="spellEnd"/>
      <w:r>
        <w:t xml:space="preserve"> </w:t>
      </w:r>
      <w:proofErr w:type="spellStart"/>
      <w:r>
        <w:t>Visualização</w:t>
      </w:r>
      <w:proofErr w:type="spellEnd"/>
      <w:r>
        <w:t xml:space="preserve"> é </w:t>
      </w:r>
      <w:proofErr w:type="spellStart"/>
      <w:r>
        <w:t>concluída</w:t>
      </w:r>
      <w:proofErr w:type="spellEnd"/>
      <w:r>
        <w:t xml:space="preserve"> </w:t>
      </w:r>
      <w:proofErr w:type="spellStart"/>
      <w:r>
        <w:t>ou</w:t>
      </w:r>
      <w:proofErr w:type="spellEnd"/>
      <w:r>
        <w:t xml:space="preserve"> o </w:t>
      </w:r>
      <w:proofErr w:type="spellStart"/>
      <w:r>
        <w:t>Cliente</w:t>
      </w:r>
      <w:proofErr w:type="spellEnd"/>
      <w:r>
        <w:t xml:space="preserve"> </w:t>
      </w:r>
      <w:proofErr w:type="spellStart"/>
      <w:r>
        <w:t>deixa</w:t>
      </w:r>
      <w:proofErr w:type="spellEnd"/>
      <w:r>
        <w:t xml:space="preserve"> de </w:t>
      </w:r>
      <w:proofErr w:type="spellStart"/>
      <w:r>
        <w:t>participar</w:t>
      </w:r>
      <w:proofErr w:type="spellEnd"/>
      <w:r>
        <w:t xml:space="preserve"> de </w:t>
      </w:r>
      <w:proofErr w:type="spellStart"/>
      <w:r>
        <w:t>uma</w:t>
      </w:r>
      <w:proofErr w:type="spellEnd"/>
      <w:r>
        <w:t xml:space="preserve"> </w:t>
      </w:r>
      <w:proofErr w:type="spellStart"/>
      <w:r>
        <w:t>Visualização</w:t>
      </w:r>
      <w:proofErr w:type="spellEnd"/>
      <w:r>
        <w:t xml:space="preserve">, a Microsoft </w:t>
      </w:r>
      <w:proofErr w:type="spellStart"/>
      <w:r>
        <w:t>pode</w:t>
      </w:r>
      <w:proofErr w:type="spellEnd"/>
      <w:r>
        <w:t xml:space="preserve"> </w:t>
      </w:r>
      <w:proofErr w:type="spellStart"/>
      <w:r>
        <w:t>excluir</w:t>
      </w:r>
      <w:proofErr w:type="spellEnd"/>
      <w:r>
        <w:t xml:space="preserve"> </w:t>
      </w:r>
      <w:proofErr w:type="spellStart"/>
      <w:r>
        <w:t>os</w:t>
      </w:r>
      <w:proofErr w:type="spellEnd"/>
      <w:r>
        <w:t xml:space="preserve"> Dados da </w:t>
      </w:r>
      <w:proofErr w:type="spellStart"/>
      <w:r>
        <w:t>Visualização</w:t>
      </w:r>
      <w:proofErr w:type="spellEnd"/>
      <w:r>
        <w:t xml:space="preserve">, </w:t>
      </w:r>
      <w:proofErr w:type="spellStart"/>
      <w:r>
        <w:t>mesmo</w:t>
      </w:r>
      <w:proofErr w:type="spellEnd"/>
      <w:r>
        <w:t xml:space="preserve"> que </w:t>
      </w:r>
      <w:proofErr w:type="spellStart"/>
      <w:r>
        <w:t>essa</w:t>
      </w:r>
      <w:proofErr w:type="spellEnd"/>
      <w:r>
        <w:t xml:space="preserve"> </w:t>
      </w:r>
      <w:proofErr w:type="spellStart"/>
      <w:r>
        <w:t>Visualização</w:t>
      </w:r>
      <w:proofErr w:type="spellEnd"/>
      <w:r>
        <w:t xml:space="preserve"> </w:t>
      </w:r>
      <w:proofErr w:type="spellStart"/>
      <w:r>
        <w:t>venha</w:t>
      </w:r>
      <w:proofErr w:type="spellEnd"/>
      <w:r>
        <w:t xml:space="preserve"> a ser </w:t>
      </w:r>
      <w:proofErr w:type="spellStart"/>
      <w:r>
        <w:t>disponibilizada</w:t>
      </w:r>
      <w:proofErr w:type="spellEnd"/>
      <w:r>
        <w:t xml:space="preserve"> </w:t>
      </w:r>
      <w:proofErr w:type="spellStart"/>
      <w:r>
        <w:t>comercialmente</w:t>
      </w:r>
      <w:proofErr w:type="spellEnd"/>
      <w:r>
        <w:t xml:space="preserve"> </w:t>
      </w:r>
      <w:proofErr w:type="spellStart"/>
      <w:r>
        <w:t>posteriormente</w:t>
      </w:r>
      <w:proofErr w:type="spellEnd"/>
      <w:r>
        <w:t xml:space="preserve">. </w:t>
      </w:r>
      <w:proofErr w:type="spellStart"/>
      <w:r>
        <w:t>Portanto</w:t>
      </w:r>
      <w:proofErr w:type="spellEnd"/>
      <w:r>
        <w:t xml:space="preserve">, a </w:t>
      </w:r>
      <w:proofErr w:type="spellStart"/>
      <w:r>
        <w:t>Retenção</w:t>
      </w:r>
      <w:proofErr w:type="spellEnd"/>
      <w:r>
        <w:t xml:space="preserve"> e </w:t>
      </w:r>
      <w:proofErr w:type="spellStart"/>
      <w:r>
        <w:t>Exclusão</w:t>
      </w:r>
      <w:proofErr w:type="spellEnd"/>
      <w:r>
        <w:t xml:space="preserve"> de Dados </w:t>
      </w:r>
      <w:proofErr w:type="spellStart"/>
      <w:r>
        <w:t>não</w:t>
      </w:r>
      <w:proofErr w:type="spellEnd"/>
      <w:r>
        <w:t xml:space="preserve"> se </w:t>
      </w:r>
      <w:proofErr w:type="spellStart"/>
      <w:r>
        <w:t>aplica</w:t>
      </w:r>
      <w:proofErr w:type="spellEnd"/>
      <w:r>
        <w:t xml:space="preserve"> </w:t>
      </w:r>
      <w:proofErr w:type="spellStart"/>
      <w:r>
        <w:t>às</w:t>
      </w:r>
      <w:proofErr w:type="spellEnd"/>
      <w:r>
        <w:t xml:space="preserve"> </w:t>
      </w:r>
      <w:proofErr w:type="spellStart"/>
      <w:r>
        <w:t>Visualizações</w:t>
      </w:r>
      <w:proofErr w:type="spellEnd"/>
      <w:r>
        <w:t xml:space="preserve">, pois </w:t>
      </w:r>
      <w:proofErr w:type="spellStart"/>
      <w:r>
        <w:t>isso</w:t>
      </w:r>
      <w:proofErr w:type="spellEnd"/>
      <w:r>
        <w:t xml:space="preserve"> </w:t>
      </w:r>
      <w:proofErr w:type="spellStart"/>
      <w:r>
        <w:t>restringiria</w:t>
      </w:r>
      <w:proofErr w:type="spellEnd"/>
      <w:r>
        <w:t xml:space="preserve"> o </w:t>
      </w:r>
      <w:proofErr w:type="spellStart"/>
      <w:r>
        <w:t>direito</w:t>
      </w:r>
      <w:proofErr w:type="spellEnd"/>
      <w:r>
        <w:t xml:space="preserve"> da Microsoft de </w:t>
      </w:r>
      <w:proofErr w:type="spellStart"/>
      <w:r>
        <w:t>excluir</w:t>
      </w:r>
      <w:proofErr w:type="spellEnd"/>
      <w:r>
        <w:t xml:space="preserve"> </w:t>
      </w:r>
      <w:proofErr w:type="spellStart"/>
      <w:r>
        <w:t>os</w:t>
      </w:r>
      <w:proofErr w:type="spellEnd"/>
      <w:r>
        <w:t xml:space="preserve"> Dados de </w:t>
      </w:r>
      <w:proofErr w:type="spellStart"/>
      <w:r>
        <w:t>Visualização</w:t>
      </w:r>
      <w:proofErr w:type="spellEnd"/>
      <w:r>
        <w:t>.</w:t>
      </w:r>
    </w:p>
    <w:p w14:paraId="7E3B9AC9" w14:textId="77777777" w:rsidR="00185EDD" w:rsidRDefault="00185EDD" w:rsidP="00185EDD">
      <w:r>
        <w:lastRenderedPageBreak/>
        <w:t xml:space="preserve">As </w:t>
      </w:r>
      <w:proofErr w:type="spellStart"/>
      <w:r>
        <w:t>Visualizações</w:t>
      </w:r>
      <w:proofErr w:type="spellEnd"/>
      <w:r>
        <w:t xml:space="preserve"> </w:t>
      </w:r>
      <w:proofErr w:type="spellStart"/>
      <w:r>
        <w:t>podem</w:t>
      </w:r>
      <w:proofErr w:type="spellEnd"/>
      <w:r>
        <w:t xml:space="preserve"> </w:t>
      </w:r>
      <w:proofErr w:type="spellStart"/>
      <w:r>
        <w:t>estar</w:t>
      </w:r>
      <w:proofErr w:type="spellEnd"/>
      <w:r>
        <w:t xml:space="preserve"> </w:t>
      </w:r>
      <w:proofErr w:type="spellStart"/>
      <w:r>
        <w:t>sujeitas</w:t>
      </w:r>
      <w:proofErr w:type="spellEnd"/>
      <w:r>
        <w:t xml:space="preserve"> a </w:t>
      </w:r>
      <w:proofErr w:type="spellStart"/>
      <w:r>
        <w:t>termos</w:t>
      </w:r>
      <w:proofErr w:type="spellEnd"/>
      <w:r>
        <w:t xml:space="preserve"> </w:t>
      </w:r>
      <w:proofErr w:type="spellStart"/>
      <w:r>
        <w:t>adicionais</w:t>
      </w:r>
      <w:proofErr w:type="spellEnd"/>
      <w:r>
        <w:t xml:space="preserve">, </w:t>
      </w:r>
      <w:proofErr w:type="spellStart"/>
      <w:r>
        <w:t>os</w:t>
      </w:r>
      <w:proofErr w:type="spellEnd"/>
      <w:r>
        <w:t xml:space="preserve"> quais </w:t>
      </w:r>
      <w:proofErr w:type="spellStart"/>
      <w:r>
        <w:t>são</w:t>
      </w:r>
      <w:proofErr w:type="spellEnd"/>
      <w:r>
        <w:t xml:space="preserve"> </w:t>
      </w:r>
      <w:proofErr w:type="spellStart"/>
      <w:r>
        <w:t>fornecidos</w:t>
      </w:r>
      <w:proofErr w:type="spellEnd"/>
      <w:r>
        <w:t xml:space="preserve"> </w:t>
      </w:r>
      <w:proofErr w:type="spellStart"/>
      <w:r>
        <w:t>separadamente</w:t>
      </w:r>
      <w:proofErr w:type="spellEnd"/>
      <w:r>
        <w:t xml:space="preserve"> no </w:t>
      </w:r>
      <w:proofErr w:type="spellStart"/>
      <w:r>
        <w:t>contexto</w:t>
      </w:r>
      <w:proofErr w:type="spellEnd"/>
      <w:r>
        <w:t xml:space="preserve"> dessas </w:t>
      </w:r>
      <w:proofErr w:type="spellStart"/>
      <w:r>
        <w:t>Visualizações</w:t>
      </w:r>
      <w:proofErr w:type="spellEnd"/>
      <w:r>
        <w:t>.</w:t>
      </w:r>
    </w:p>
    <w:p w14:paraId="111265BE" w14:textId="29C8E5A6" w:rsidR="003803DA" w:rsidRPr="00FC77AC" w:rsidRDefault="003803DA" w:rsidP="00836B90">
      <w:pPr>
        <w:pStyle w:val="Heading2"/>
      </w:pPr>
      <w:bookmarkStart w:id="154" w:name="_Toc206769846"/>
      <w:proofErr w:type="spellStart"/>
      <w:r>
        <w:t>Instituições</w:t>
      </w:r>
      <w:proofErr w:type="spellEnd"/>
      <w:r>
        <w:t xml:space="preserve"> </w:t>
      </w:r>
      <w:proofErr w:type="spellStart"/>
      <w:r>
        <w:t>Educacionais</w:t>
      </w:r>
      <w:bookmarkEnd w:id="147"/>
      <w:bookmarkEnd w:id="148"/>
      <w:bookmarkEnd w:id="149"/>
      <w:bookmarkEnd w:id="150"/>
      <w:bookmarkEnd w:id="151"/>
      <w:bookmarkEnd w:id="152"/>
      <w:bookmarkEnd w:id="154"/>
      <w:proofErr w:type="spellEnd"/>
    </w:p>
    <w:p w14:paraId="09D5DE54" w14:textId="77777777" w:rsidR="003803DA" w:rsidRPr="00FC77AC" w:rsidRDefault="003803DA" w:rsidP="006B7B14">
      <w:r>
        <w:t>Se o Cliente for um órgão ou uma instituição educacional ao qual os regulamentos da Family Educational Rights and Privacy Act, 20 U.S.C. § 1232g (FERPA) se aplicam, a Microsoft reconhece que, para as finalidades destes DPA, a Microsoft será designada como um “oficial School” com “interesses educacionais legítimos” nos Dados do Cliente e Dados de Serviços Profissionais, uma vez que esses termos foram definidos de acordo com a FERPA e seus regulamentos de implementação, e a Microsoft concorda em cumprir as limitações e as exigências impostas pelo 34 CFR 99.33(a) a oficiais School.</w:t>
      </w:r>
    </w:p>
    <w:p w14:paraId="6CBEE7BF" w14:textId="77777777" w:rsidR="003803DA" w:rsidRPr="00FC77AC" w:rsidRDefault="003803DA" w:rsidP="006B7B14">
      <w:r>
        <w:t>O Cliente entende que a Microsoft pode ter informações limitadas ou nenhuma informação de contato dos alunos e dos pais dos alunos do Cliente. Como resultado, o Cliente será responsável por obter a autorização dos pais, que pode ser exigida pela lei aplicável, para uso dos Produtos e Serviços por parte de qualquer usuário final, e fornecer uma notificação em nome da Microsoft aos alunos (ou, em relação a um aluno menor de 18 anos e que não esteja frequentando uma instituição de ensino superior, ao pai do aluno) de qualquer ordem judicial ou intimação emitida legalmente exigindo a divulgação dos Dados do Cliente e Dados de Serviços Profissionais em poder da Microsoft, conforme exigido pela lei aplicável.</w:t>
      </w:r>
    </w:p>
    <w:p w14:paraId="72CD832B" w14:textId="77777777" w:rsidR="003803DA" w:rsidRPr="00FC77AC" w:rsidRDefault="003803DA" w:rsidP="00836B90">
      <w:pPr>
        <w:pStyle w:val="Heading2"/>
      </w:pPr>
      <w:bookmarkStart w:id="155" w:name="_Toc16510372"/>
      <w:bookmarkStart w:id="156" w:name="_Toc21617027"/>
      <w:bookmarkStart w:id="157" w:name="_Toc155367092"/>
      <w:bookmarkStart w:id="158" w:name="_Toc206769847"/>
      <w:bookmarkStart w:id="159" w:name="CJISCustomerAgreement"/>
      <w:r>
        <w:t>Contrato do Cliente do CJIS</w:t>
      </w:r>
      <w:bookmarkEnd w:id="155"/>
      <w:bookmarkEnd w:id="156"/>
      <w:bookmarkEnd w:id="157"/>
      <w:bookmarkEnd w:id="158"/>
    </w:p>
    <w:p w14:paraId="512E0154" w14:textId="77777777" w:rsidR="003803DA" w:rsidRPr="006D3F64" w:rsidRDefault="003803DA" w:rsidP="006B7B14">
      <w:bookmarkStart w:id="160" w:name="_Toc8395020"/>
      <w:bookmarkStart w:id="161" w:name="_Toc6563809"/>
      <w:bookmarkStart w:id="162" w:name="_Toc21617028"/>
      <w:bookmarkStart w:id="163" w:name="_Toc26972862"/>
      <w:bookmarkStart w:id="164" w:name="_Toc123049606"/>
      <w:bookmarkStart w:id="165" w:name="HIPPA"/>
      <w:bookmarkStart w:id="166" w:name="_Toc26972863"/>
      <w:bookmarkStart w:id="167" w:name="_Hlk24722007"/>
      <w:bookmarkStart w:id="168" w:name="_Toc8395021"/>
      <w:bookmarkStart w:id="169" w:name="_Toc6563810"/>
      <w:bookmarkStart w:id="170" w:name="_Toc21617029"/>
      <w:bookmarkEnd w:id="153"/>
      <w:bookmarkEnd w:id="159"/>
      <w:r>
        <w:t xml:space="preserve">A Microsoft </w:t>
      </w:r>
      <w:proofErr w:type="spellStart"/>
      <w:r>
        <w:t>fornece</w:t>
      </w:r>
      <w:proofErr w:type="spellEnd"/>
      <w:r>
        <w:t xml:space="preserve"> </w:t>
      </w:r>
      <w:proofErr w:type="spellStart"/>
      <w:r>
        <w:t>determinados</w:t>
      </w:r>
      <w:proofErr w:type="spellEnd"/>
      <w:r>
        <w:t xml:space="preserve"> </w:t>
      </w:r>
      <w:proofErr w:type="spellStart"/>
      <w:r>
        <w:t>serviços</w:t>
      </w:r>
      <w:proofErr w:type="spellEnd"/>
      <w:r>
        <w:t xml:space="preserve"> de </w:t>
      </w:r>
      <w:proofErr w:type="spellStart"/>
      <w:r>
        <w:t>nuvem</w:t>
      </w:r>
      <w:proofErr w:type="spellEnd"/>
      <w:r>
        <w:t xml:space="preserve"> do </w:t>
      </w:r>
      <w:proofErr w:type="spellStart"/>
      <w:r>
        <w:t>governo</w:t>
      </w:r>
      <w:proofErr w:type="spellEnd"/>
      <w:r>
        <w:t xml:space="preserve"> (“Serviços </w:t>
      </w:r>
      <w:proofErr w:type="spellStart"/>
      <w:r>
        <w:t>Cobertos</w:t>
      </w:r>
      <w:proofErr w:type="spellEnd"/>
      <w:r>
        <w:t xml:space="preserve">”) de </w:t>
      </w:r>
      <w:proofErr w:type="spellStart"/>
      <w:r>
        <w:t>acordo</w:t>
      </w:r>
      <w:proofErr w:type="spellEnd"/>
      <w:r>
        <w:t xml:space="preserve"> com a Política de </w:t>
      </w:r>
      <w:proofErr w:type="spellStart"/>
      <w:r>
        <w:t>Segurança</w:t>
      </w:r>
      <w:proofErr w:type="spellEnd"/>
      <w:r>
        <w:t xml:space="preserve"> </w:t>
      </w:r>
      <w:proofErr w:type="spellStart"/>
      <w:r>
        <w:t>sobre</w:t>
      </w:r>
      <w:proofErr w:type="spellEnd"/>
      <w:r>
        <w:t xml:space="preserve"> o FBI Criminal Justice Information Services (“CJIS”) (“Política </w:t>
      </w:r>
      <w:proofErr w:type="spellStart"/>
      <w:r>
        <w:t>sobre</w:t>
      </w:r>
      <w:proofErr w:type="spellEnd"/>
      <w:r>
        <w:t xml:space="preserve"> o CJIS”). A Política </w:t>
      </w:r>
      <w:proofErr w:type="spellStart"/>
      <w:r>
        <w:t>sobre</w:t>
      </w:r>
      <w:proofErr w:type="spellEnd"/>
      <w:r>
        <w:t xml:space="preserve"> o CJIS </w:t>
      </w:r>
      <w:proofErr w:type="spellStart"/>
      <w:r>
        <w:t>rege</w:t>
      </w:r>
      <w:proofErr w:type="spellEnd"/>
      <w:r>
        <w:t xml:space="preserve"> o </w:t>
      </w:r>
      <w:proofErr w:type="spellStart"/>
      <w:r>
        <w:t>uso</w:t>
      </w:r>
      <w:proofErr w:type="spellEnd"/>
      <w:r>
        <w:t xml:space="preserve"> e a </w:t>
      </w:r>
      <w:proofErr w:type="spellStart"/>
      <w:r>
        <w:t>transmissão</w:t>
      </w:r>
      <w:proofErr w:type="spellEnd"/>
      <w:r>
        <w:t xml:space="preserve"> de </w:t>
      </w:r>
      <w:proofErr w:type="spellStart"/>
      <w:r>
        <w:t>informações</w:t>
      </w:r>
      <w:proofErr w:type="spellEnd"/>
      <w:r>
        <w:t xml:space="preserve"> </w:t>
      </w:r>
      <w:proofErr w:type="spellStart"/>
      <w:r>
        <w:t>sobre</w:t>
      </w:r>
      <w:proofErr w:type="spellEnd"/>
      <w:r>
        <w:t xml:space="preserve"> a </w:t>
      </w:r>
      <w:proofErr w:type="spellStart"/>
      <w:r>
        <w:t>justiça</w:t>
      </w:r>
      <w:proofErr w:type="spellEnd"/>
      <w:r>
        <w:t xml:space="preserve"> criminal. Todos </w:t>
      </w:r>
      <w:proofErr w:type="spellStart"/>
      <w:r>
        <w:t>os</w:t>
      </w:r>
      <w:proofErr w:type="spellEnd"/>
      <w:r>
        <w:t xml:space="preserve"> Serviços </w:t>
      </w:r>
      <w:proofErr w:type="spellStart"/>
      <w:r>
        <w:t>Cobertos</w:t>
      </w:r>
      <w:proofErr w:type="spellEnd"/>
      <w:r>
        <w:t xml:space="preserve"> do CJIS da Microsoft </w:t>
      </w:r>
      <w:proofErr w:type="spellStart"/>
      <w:r>
        <w:t>serão</w:t>
      </w:r>
      <w:proofErr w:type="spellEnd"/>
      <w:r>
        <w:t xml:space="preserve"> </w:t>
      </w:r>
      <w:proofErr w:type="spellStart"/>
      <w:r>
        <w:t>regidos</w:t>
      </w:r>
      <w:proofErr w:type="spellEnd"/>
      <w:r>
        <w:t xml:space="preserve"> </w:t>
      </w:r>
      <w:proofErr w:type="spellStart"/>
      <w:r>
        <w:t>pelos</w:t>
      </w:r>
      <w:proofErr w:type="spellEnd"/>
      <w:r>
        <w:t xml:space="preserve"> </w:t>
      </w:r>
      <w:proofErr w:type="spellStart"/>
      <w:r>
        <w:t>termos</w:t>
      </w:r>
      <w:proofErr w:type="spellEnd"/>
      <w:r>
        <w:t xml:space="preserve"> e </w:t>
      </w:r>
      <w:proofErr w:type="spellStart"/>
      <w:r>
        <w:t>condições</w:t>
      </w:r>
      <w:proofErr w:type="spellEnd"/>
      <w:r>
        <w:t xml:space="preserve"> do </w:t>
      </w:r>
      <w:proofErr w:type="spellStart"/>
      <w:r>
        <w:t>Contrato</w:t>
      </w:r>
      <w:proofErr w:type="spellEnd"/>
      <w:r>
        <w:t xml:space="preserve"> de </w:t>
      </w:r>
      <w:proofErr w:type="spellStart"/>
      <w:r>
        <w:t>Gerenciamento</w:t>
      </w:r>
      <w:proofErr w:type="spellEnd"/>
      <w:r>
        <w:t xml:space="preserve"> do CJIS.</w:t>
      </w:r>
    </w:p>
    <w:p w14:paraId="6CF5E554" w14:textId="77777777" w:rsidR="003803DA" w:rsidRPr="006366A8" w:rsidRDefault="003803DA" w:rsidP="00836B90">
      <w:pPr>
        <w:pStyle w:val="Heading2"/>
      </w:pPr>
      <w:bookmarkStart w:id="171" w:name="_Toc155367093"/>
      <w:bookmarkStart w:id="172" w:name="_Toc206769848"/>
      <w:r>
        <w:t>Parceiro Comercial HIPAA</w:t>
      </w:r>
      <w:bookmarkEnd w:id="160"/>
      <w:bookmarkEnd w:id="161"/>
      <w:bookmarkEnd w:id="162"/>
      <w:bookmarkEnd w:id="163"/>
      <w:bookmarkEnd w:id="164"/>
      <w:bookmarkEnd w:id="171"/>
      <w:bookmarkEnd w:id="172"/>
    </w:p>
    <w:bookmarkEnd w:id="165"/>
    <w:p w14:paraId="306BC459" w14:textId="77777777" w:rsidR="003803DA" w:rsidRPr="006366A8" w:rsidRDefault="003803DA" w:rsidP="006B7B14">
      <w:r>
        <w:t xml:space="preserve">Se o Cliente for uma “entidade coberta” ou um “associado comercial” e incluir “informações de saúde protegidas” nos Dados do Cliente ou nos Dados de Serviços Profissionais, conforme esses termos são definidos na Lei de Portabilidade e Responsabilidade de Seguro Saúde de 1996, e alterações, e regulamentos promulgados nos termos deste (coletivamente, “HIPAA”), a assinatura do contrato do Cliente inclui a assinatura do Contrato de Associado Comercial HIPAA (“BAA”). O texto completo do BAA </w:t>
      </w:r>
      <w:proofErr w:type="spellStart"/>
      <w:r>
        <w:t>identifica</w:t>
      </w:r>
      <w:proofErr w:type="spellEnd"/>
      <w:r>
        <w:t xml:space="preserve"> </w:t>
      </w:r>
      <w:proofErr w:type="spellStart"/>
      <w:r>
        <w:t>os</w:t>
      </w:r>
      <w:proofErr w:type="spellEnd"/>
      <w:r>
        <w:t xml:space="preserve"> Serviços Online </w:t>
      </w:r>
      <w:proofErr w:type="spellStart"/>
      <w:r>
        <w:t>ou</w:t>
      </w:r>
      <w:proofErr w:type="spellEnd"/>
      <w:r>
        <w:t xml:space="preserve"> Serviços </w:t>
      </w:r>
      <w:proofErr w:type="spellStart"/>
      <w:r>
        <w:t>Profissionais</w:t>
      </w:r>
      <w:proofErr w:type="spellEnd"/>
      <w:r>
        <w:t xml:space="preserve"> </w:t>
      </w:r>
      <w:proofErr w:type="spellStart"/>
      <w:r>
        <w:t>aos</w:t>
      </w:r>
      <w:proofErr w:type="spellEnd"/>
      <w:r>
        <w:t xml:space="preserve"> quais se </w:t>
      </w:r>
      <w:proofErr w:type="spellStart"/>
      <w:r>
        <w:t>aplica</w:t>
      </w:r>
      <w:proofErr w:type="spellEnd"/>
      <w:r>
        <w:t xml:space="preserve"> e </w:t>
      </w:r>
      <w:proofErr w:type="spellStart"/>
      <w:r>
        <w:t>está</w:t>
      </w:r>
      <w:proofErr w:type="spellEnd"/>
      <w:r>
        <w:t xml:space="preserve"> </w:t>
      </w:r>
      <w:proofErr w:type="spellStart"/>
      <w:r>
        <w:t>disponível</w:t>
      </w:r>
      <w:proofErr w:type="spellEnd"/>
      <w:r>
        <w:t xml:space="preserve"> </w:t>
      </w:r>
      <w:proofErr w:type="spellStart"/>
      <w:r>
        <w:t>em</w:t>
      </w:r>
      <w:proofErr w:type="spellEnd"/>
      <w:r>
        <w:t xml:space="preserve"> </w:t>
      </w:r>
      <w:hyperlink r:id="rId13" w:history="1">
        <w:r>
          <w:rPr>
            <w:rStyle w:val="Hyperlink"/>
          </w:rPr>
          <w:t>http://aka.ms/BAA</w:t>
        </w:r>
      </w:hyperlink>
      <w:r>
        <w:t>. O Cliente pode cancelar o BAA enviando as seguintes informações à Microsoft em uma notificação por escrito (nos termos do contrato do Cliente):</w:t>
      </w:r>
    </w:p>
    <w:p w14:paraId="3158557D" w14:textId="77777777" w:rsidR="003803DA" w:rsidRPr="006366A8" w:rsidRDefault="003803DA" w:rsidP="006B7B14">
      <w:pPr>
        <w:pStyle w:val="Bulletlist0"/>
      </w:pPr>
      <w:r>
        <w:t>a razão social completa do Cliente e de qualquer Afiliada que estiver recusando as cláusulas e</w:t>
      </w:r>
    </w:p>
    <w:p w14:paraId="24D45702" w14:textId="77777777" w:rsidR="003803DA" w:rsidRDefault="003803DA" w:rsidP="006B7B14">
      <w:pPr>
        <w:pStyle w:val="Bulletlist0"/>
      </w:pPr>
      <w:r>
        <w:t>se o Cliente tiver vários contratos, o contrato do Cliente ao qual a recusa se aplicará.</w:t>
      </w:r>
    </w:p>
    <w:p w14:paraId="011A9CDB" w14:textId="77777777" w:rsidR="003803DA" w:rsidRDefault="003803DA" w:rsidP="00836B90">
      <w:pPr>
        <w:pStyle w:val="Heading2"/>
      </w:pPr>
      <w:bookmarkStart w:id="173" w:name="_Toc123049607"/>
      <w:bookmarkStart w:id="174" w:name="_Toc155367094"/>
      <w:bookmarkStart w:id="175" w:name="_Toc206769849"/>
      <w:r>
        <w:t>Dados de Telecomunicações</w:t>
      </w:r>
      <w:bookmarkEnd w:id="173"/>
      <w:bookmarkEnd w:id="174"/>
      <w:bookmarkEnd w:id="175"/>
    </w:p>
    <w:p w14:paraId="48E880F5" w14:textId="77777777" w:rsidR="0007133C" w:rsidRPr="00D861C2" w:rsidRDefault="0007133C" w:rsidP="0007133C">
      <w:pPr>
        <w:rPr>
          <w:lang w:val="pt-BR"/>
        </w:rPr>
      </w:pPr>
      <w:bookmarkStart w:id="176" w:name="_Toc155367095"/>
      <w:r w:rsidRPr="00D861C2">
        <w:rPr>
          <w:lang w:val="pt-BR"/>
        </w:rPr>
        <w:t>Visto que a Microsoft está processando tráfego, conteúdo e outros Dados Pessoais no fornecimento de Produtos e Serviços qualificados como serviços de telecomunicações de acordo com a lei aplicável, poderão ser aplicadas obrigações estatutárias específicas. A Microsoft cumprirá todas as leis e os regulamentos específicos de telecomunicações aplicáveis ao respectivo fornecimento dos Produtos e Serviços, inclusive a notificação de violação de segurança, os Requisitos de Proteção de Dados e o sigilo das telecomunicações. O Cliente é responsável por obter os consentimentos necessários dos usuários finais em relação ao uso de Produtos e Serviços que se enquadram como serviços de telecomunicações.</w:t>
      </w:r>
    </w:p>
    <w:p w14:paraId="2226E64D" w14:textId="77777777" w:rsidR="003803DA" w:rsidRPr="00FC77AC" w:rsidRDefault="003803DA" w:rsidP="00836B90">
      <w:pPr>
        <w:pStyle w:val="Heading2"/>
      </w:pPr>
      <w:bookmarkStart w:id="177" w:name="_Toc206769850"/>
      <w:r>
        <w:t>California Consumer Privacy Act (Lei de Privacidade do Consumidor da Califórnia, CCPA)</w:t>
      </w:r>
      <w:bookmarkEnd w:id="166"/>
      <w:bookmarkEnd w:id="176"/>
      <w:bookmarkEnd w:id="177"/>
    </w:p>
    <w:p w14:paraId="495DD3B1" w14:textId="77777777" w:rsidR="003803DA" w:rsidRPr="00474AED" w:rsidRDefault="003803DA" w:rsidP="006B7B14">
      <w:bookmarkStart w:id="178" w:name="_Toc26972864"/>
      <w:bookmarkEnd w:id="167"/>
      <w:r w:rsidRPr="00474AED">
        <w:t>Se a Microsoft estiver processando Dados Pessoais no escopo da CCPA, ela assumirá os seguintes compromissos adicionais perante o Cliente. A Microsoft processará Dados do Cliente, Dados de Serviços Profissionais em nome do Cliente e não reterá, usará nem divulgará esses dados para nenhum fim diferente dos estabelecidos nos Termos do DPA e conforme permitido pela CCPA, incluindo qualquer isenção de “venda”. Em nenhuma circunstância, a Microsoft venderá esses dados. Estes termos da CCPA não limitam nem reduzem nenhum compromisso de proteção de dados assumido pela Microsoft em relação ao Cliente nos Termos do DPA, Termos do Produto ou em outro contrato firmado entre a Microsoft e o Cliente.</w:t>
      </w:r>
    </w:p>
    <w:p w14:paraId="2F8EFE3A" w14:textId="77777777" w:rsidR="003803DA" w:rsidRPr="00FC77AC" w:rsidRDefault="003803DA" w:rsidP="00836B90">
      <w:pPr>
        <w:pStyle w:val="Heading2"/>
      </w:pPr>
      <w:bookmarkStart w:id="179" w:name="_Toc42764849"/>
      <w:bookmarkStart w:id="180" w:name="_Toc155367096"/>
      <w:bookmarkStart w:id="181" w:name="_Toc206769851"/>
      <w:bookmarkStart w:id="182" w:name="_Hlk44323010"/>
      <w:r>
        <w:t>Dados Biométricos</w:t>
      </w:r>
      <w:bookmarkEnd w:id="179"/>
      <w:bookmarkEnd w:id="180"/>
      <w:bookmarkEnd w:id="181"/>
    </w:p>
    <w:p w14:paraId="1BBBB124" w14:textId="77777777" w:rsidR="003803DA" w:rsidRPr="00474AED" w:rsidRDefault="003803DA" w:rsidP="006B7B14">
      <w:r w:rsidRPr="00474AED">
        <w:t xml:space="preserve">Se o </w:t>
      </w:r>
      <w:proofErr w:type="spellStart"/>
      <w:r w:rsidRPr="00474AED">
        <w:t>Cliente</w:t>
      </w:r>
      <w:proofErr w:type="spellEnd"/>
      <w:r w:rsidRPr="00474AED">
        <w:t xml:space="preserve"> usar </w:t>
      </w:r>
      <w:proofErr w:type="spellStart"/>
      <w:r w:rsidRPr="00474AED">
        <w:t>Produtos</w:t>
      </w:r>
      <w:proofErr w:type="spellEnd"/>
      <w:r w:rsidRPr="00474AED">
        <w:t xml:space="preserve"> e Serviços para </w:t>
      </w:r>
      <w:proofErr w:type="spellStart"/>
      <w:r w:rsidRPr="00474AED">
        <w:t>processar</w:t>
      </w:r>
      <w:proofErr w:type="spellEnd"/>
      <w:r w:rsidRPr="00474AED">
        <w:t xml:space="preserve"> Dados </w:t>
      </w:r>
      <w:proofErr w:type="spellStart"/>
      <w:r w:rsidRPr="00474AED">
        <w:t>Biométricos</w:t>
      </w:r>
      <w:proofErr w:type="spellEnd"/>
      <w:r w:rsidRPr="00474AED">
        <w:t xml:space="preserve">, o </w:t>
      </w:r>
      <w:proofErr w:type="spellStart"/>
      <w:r w:rsidRPr="00474AED">
        <w:t>Cliente</w:t>
      </w:r>
      <w:proofErr w:type="spellEnd"/>
      <w:r w:rsidRPr="00474AED">
        <w:t xml:space="preserve"> </w:t>
      </w:r>
      <w:proofErr w:type="spellStart"/>
      <w:r w:rsidRPr="00474AED">
        <w:t>será</w:t>
      </w:r>
      <w:proofErr w:type="spellEnd"/>
      <w:r w:rsidRPr="00474AED">
        <w:t xml:space="preserve"> </w:t>
      </w:r>
      <w:proofErr w:type="spellStart"/>
      <w:r w:rsidRPr="00474AED">
        <w:t>responsável</w:t>
      </w:r>
      <w:proofErr w:type="spellEnd"/>
      <w:r w:rsidRPr="00474AED">
        <w:t xml:space="preserve"> </w:t>
      </w:r>
      <w:proofErr w:type="spellStart"/>
      <w:r w:rsidRPr="00474AED">
        <w:t>por</w:t>
      </w:r>
      <w:proofErr w:type="spellEnd"/>
      <w:r w:rsidRPr="00474AED">
        <w:t>: (</w:t>
      </w:r>
      <w:proofErr w:type="spellStart"/>
      <w:r w:rsidRPr="00474AED">
        <w:t>i</w:t>
      </w:r>
      <w:proofErr w:type="spellEnd"/>
      <w:r w:rsidRPr="00474AED">
        <w:t xml:space="preserve">) </w:t>
      </w:r>
      <w:proofErr w:type="spellStart"/>
      <w:r w:rsidRPr="00474AED">
        <w:t>fornecer</w:t>
      </w:r>
      <w:proofErr w:type="spellEnd"/>
      <w:r w:rsidRPr="00474AED">
        <w:t xml:space="preserve"> </w:t>
      </w:r>
      <w:proofErr w:type="spellStart"/>
      <w:r w:rsidRPr="00474AED">
        <w:t>uma</w:t>
      </w:r>
      <w:proofErr w:type="spellEnd"/>
      <w:r w:rsidRPr="00474AED">
        <w:t xml:space="preserve"> </w:t>
      </w:r>
      <w:proofErr w:type="spellStart"/>
      <w:r w:rsidRPr="00474AED">
        <w:t>notificação</w:t>
      </w:r>
      <w:proofErr w:type="spellEnd"/>
      <w:r w:rsidRPr="00474AED">
        <w:t xml:space="preserve"> </w:t>
      </w:r>
      <w:proofErr w:type="spellStart"/>
      <w:r w:rsidRPr="00474AED">
        <w:t>aos</w:t>
      </w:r>
      <w:proofErr w:type="spellEnd"/>
      <w:r w:rsidRPr="00474AED">
        <w:t xml:space="preserve"> </w:t>
      </w:r>
      <w:proofErr w:type="spellStart"/>
      <w:r w:rsidRPr="00474AED">
        <w:t>titulares</w:t>
      </w:r>
      <w:proofErr w:type="spellEnd"/>
      <w:r w:rsidRPr="00474AED">
        <w:t xml:space="preserve"> de dados, inclusive com </w:t>
      </w:r>
      <w:proofErr w:type="spellStart"/>
      <w:r w:rsidRPr="00474AED">
        <w:t>relação</w:t>
      </w:r>
      <w:proofErr w:type="spellEnd"/>
      <w:r w:rsidRPr="00474AED">
        <w:t xml:space="preserve"> </w:t>
      </w:r>
      <w:proofErr w:type="spellStart"/>
      <w:r w:rsidRPr="00474AED">
        <w:t>aos</w:t>
      </w:r>
      <w:proofErr w:type="spellEnd"/>
      <w:r w:rsidRPr="00474AED">
        <w:t xml:space="preserve"> </w:t>
      </w:r>
      <w:proofErr w:type="spellStart"/>
      <w:r w:rsidRPr="00474AED">
        <w:t>períodos</w:t>
      </w:r>
      <w:proofErr w:type="spellEnd"/>
      <w:r w:rsidRPr="00474AED">
        <w:t xml:space="preserve"> de </w:t>
      </w:r>
      <w:proofErr w:type="spellStart"/>
      <w:r w:rsidRPr="00474AED">
        <w:t>retenção</w:t>
      </w:r>
      <w:proofErr w:type="spellEnd"/>
      <w:r w:rsidRPr="00474AED">
        <w:t xml:space="preserve"> e </w:t>
      </w:r>
      <w:proofErr w:type="spellStart"/>
      <w:r w:rsidRPr="00474AED">
        <w:t>destruição</w:t>
      </w:r>
      <w:proofErr w:type="spellEnd"/>
      <w:r w:rsidRPr="00474AED">
        <w:t xml:space="preserve">; (ii) </w:t>
      </w:r>
      <w:proofErr w:type="spellStart"/>
      <w:r w:rsidRPr="00474AED">
        <w:t>obter</w:t>
      </w:r>
      <w:proofErr w:type="spellEnd"/>
      <w:r w:rsidRPr="00474AED">
        <w:t xml:space="preserve"> </w:t>
      </w:r>
      <w:proofErr w:type="spellStart"/>
      <w:r w:rsidRPr="00474AED">
        <w:t>consentimento</w:t>
      </w:r>
      <w:proofErr w:type="spellEnd"/>
      <w:r w:rsidRPr="00474AED">
        <w:t xml:space="preserve"> dos </w:t>
      </w:r>
      <w:proofErr w:type="spellStart"/>
      <w:r w:rsidRPr="00474AED">
        <w:t>titulares</w:t>
      </w:r>
      <w:proofErr w:type="spellEnd"/>
      <w:r w:rsidRPr="00474AED">
        <w:t xml:space="preserve"> de dados e (iii) </w:t>
      </w:r>
      <w:proofErr w:type="spellStart"/>
      <w:r w:rsidRPr="00474AED">
        <w:t>excluir</w:t>
      </w:r>
      <w:proofErr w:type="spellEnd"/>
      <w:r w:rsidRPr="00474AED">
        <w:t xml:space="preserve"> </w:t>
      </w:r>
      <w:proofErr w:type="spellStart"/>
      <w:r w:rsidRPr="00474AED">
        <w:t>os</w:t>
      </w:r>
      <w:proofErr w:type="spellEnd"/>
      <w:r w:rsidRPr="00474AED">
        <w:t xml:space="preserve"> Dados </w:t>
      </w:r>
      <w:proofErr w:type="spellStart"/>
      <w:r w:rsidRPr="00474AED">
        <w:t>Biométricos</w:t>
      </w:r>
      <w:proofErr w:type="spellEnd"/>
      <w:r w:rsidRPr="00474AED">
        <w:t xml:space="preserve">, </w:t>
      </w:r>
      <w:proofErr w:type="spellStart"/>
      <w:r w:rsidRPr="00474AED">
        <w:t>conforme</w:t>
      </w:r>
      <w:proofErr w:type="spellEnd"/>
      <w:r w:rsidRPr="00474AED">
        <w:t xml:space="preserve"> </w:t>
      </w:r>
      <w:proofErr w:type="spellStart"/>
      <w:r w:rsidRPr="00474AED">
        <w:t>apropriado</w:t>
      </w:r>
      <w:proofErr w:type="spellEnd"/>
      <w:r w:rsidRPr="00474AED">
        <w:t xml:space="preserve"> e </w:t>
      </w:r>
      <w:proofErr w:type="spellStart"/>
      <w:r w:rsidRPr="00474AED">
        <w:t>exigido</w:t>
      </w:r>
      <w:proofErr w:type="spellEnd"/>
      <w:r w:rsidRPr="00474AED">
        <w:t xml:space="preserve"> </w:t>
      </w:r>
      <w:proofErr w:type="spellStart"/>
      <w:r w:rsidRPr="00474AED">
        <w:t>segundo</w:t>
      </w:r>
      <w:proofErr w:type="spellEnd"/>
      <w:r w:rsidRPr="00474AED">
        <w:t xml:space="preserve"> </w:t>
      </w:r>
      <w:proofErr w:type="spellStart"/>
      <w:r w:rsidRPr="00474AED">
        <w:t>os</w:t>
      </w:r>
      <w:proofErr w:type="spellEnd"/>
      <w:r w:rsidRPr="00474AED">
        <w:t xml:space="preserve"> </w:t>
      </w:r>
      <w:proofErr w:type="spellStart"/>
      <w:r w:rsidRPr="00474AED">
        <w:t>Requisitos</w:t>
      </w:r>
      <w:proofErr w:type="spellEnd"/>
      <w:r w:rsidRPr="00474AED">
        <w:t xml:space="preserve"> de </w:t>
      </w:r>
      <w:proofErr w:type="spellStart"/>
      <w:r w:rsidRPr="00474AED">
        <w:t>Proteção</w:t>
      </w:r>
      <w:proofErr w:type="spellEnd"/>
      <w:r w:rsidRPr="00474AED">
        <w:t xml:space="preserve"> de Dados </w:t>
      </w:r>
      <w:proofErr w:type="spellStart"/>
      <w:r w:rsidRPr="00474AED">
        <w:t>aplicáveis</w:t>
      </w:r>
      <w:proofErr w:type="spellEnd"/>
      <w:r w:rsidRPr="00474AED">
        <w:t xml:space="preserve">. A Microsoft </w:t>
      </w:r>
      <w:proofErr w:type="spellStart"/>
      <w:r w:rsidRPr="00474AED">
        <w:t>processará</w:t>
      </w:r>
      <w:proofErr w:type="spellEnd"/>
      <w:r w:rsidRPr="00474AED">
        <w:t xml:space="preserve"> </w:t>
      </w:r>
      <w:proofErr w:type="spellStart"/>
      <w:r w:rsidRPr="00474AED">
        <w:t>os</w:t>
      </w:r>
      <w:proofErr w:type="spellEnd"/>
      <w:r w:rsidRPr="00474AED">
        <w:t xml:space="preserve"> Dados </w:t>
      </w:r>
      <w:proofErr w:type="spellStart"/>
      <w:r w:rsidRPr="00474AED">
        <w:t>Biométricos</w:t>
      </w:r>
      <w:proofErr w:type="spellEnd"/>
      <w:r w:rsidRPr="00474AED">
        <w:t xml:space="preserve"> </w:t>
      </w:r>
      <w:proofErr w:type="spellStart"/>
      <w:r w:rsidRPr="00474AED">
        <w:t>seguindo</w:t>
      </w:r>
      <w:proofErr w:type="spellEnd"/>
      <w:r w:rsidRPr="00474AED">
        <w:t xml:space="preserve"> as </w:t>
      </w:r>
      <w:proofErr w:type="spellStart"/>
      <w:r w:rsidRPr="00474AED">
        <w:t>instruções</w:t>
      </w:r>
      <w:proofErr w:type="spellEnd"/>
      <w:r w:rsidRPr="00474AED">
        <w:t xml:space="preserve"> </w:t>
      </w:r>
      <w:proofErr w:type="spellStart"/>
      <w:r w:rsidRPr="00474AED">
        <w:t>documentadas</w:t>
      </w:r>
      <w:proofErr w:type="spellEnd"/>
      <w:r w:rsidRPr="00474AED">
        <w:t xml:space="preserve"> do </w:t>
      </w:r>
      <w:proofErr w:type="spellStart"/>
      <w:r w:rsidRPr="00474AED">
        <w:t>Cliente</w:t>
      </w:r>
      <w:proofErr w:type="spellEnd"/>
      <w:r w:rsidRPr="00474AED">
        <w:t xml:space="preserve"> (</w:t>
      </w:r>
      <w:proofErr w:type="spellStart"/>
      <w:r w:rsidRPr="00474AED">
        <w:t>conforme</w:t>
      </w:r>
      <w:proofErr w:type="spellEnd"/>
      <w:r w:rsidRPr="00474AED">
        <w:t xml:space="preserve"> </w:t>
      </w:r>
      <w:proofErr w:type="spellStart"/>
      <w:r w:rsidRPr="00474AED">
        <w:t>descrito</w:t>
      </w:r>
      <w:proofErr w:type="spellEnd"/>
      <w:r w:rsidRPr="00474AED">
        <w:t xml:space="preserve"> </w:t>
      </w:r>
      <w:proofErr w:type="spellStart"/>
      <w:r w:rsidRPr="00474AED">
        <w:t>na</w:t>
      </w:r>
      <w:proofErr w:type="spellEnd"/>
      <w:r w:rsidRPr="00474AED">
        <w:t xml:space="preserve"> </w:t>
      </w:r>
      <w:proofErr w:type="spellStart"/>
      <w:r w:rsidRPr="00474AED">
        <w:t>seção</w:t>
      </w:r>
      <w:proofErr w:type="spellEnd"/>
      <w:r w:rsidRPr="00474AED">
        <w:t xml:space="preserve"> “</w:t>
      </w:r>
      <w:proofErr w:type="spellStart"/>
      <w:r w:rsidRPr="00474AED">
        <w:t>Funções</w:t>
      </w:r>
      <w:proofErr w:type="spellEnd"/>
      <w:r w:rsidRPr="00474AED">
        <w:t xml:space="preserve"> e </w:t>
      </w:r>
      <w:proofErr w:type="spellStart"/>
      <w:r w:rsidRPr="00474AED">
        <w:t>Responsabilidades</w:t>
      </w:r>
      <w:proofErr w:type="spellEnd"/>
      <w:r w:rsidRPr="00474AED">
        <w:t xml:space="preserve"> da </w:t>
      </w:r>
      <w:proofErr w:type="spellStart"/>
      <w:r w:rsidRPr="00474AED">
        <w:t>Processadora</w:t>
      </w:r>
      <w:proofErr w:type="spellEnd"/>
      <w:r w:rsidRPr="00474AED">
        <w:t xml:space="preserve"> e do </w:t>
      </w:r>
      <w:proofErr w:type="spellStart"/>
      <w:r w:rsidRPr="00474AED">
        <w:t>Controlador</w:t>
      </w:r>
      <w:proofErr w:type="spellEnd"/>
      <w:r w:rsidRPr="00474AED">
        <w:t xml:space="preserve">” </w:t>
      </w:r>
      <w:proofErr w:type="spellStart"/>
      <w:r w:rsidRPr="00474AED">
        <w:t>acima</w:t>
      </w:r>
      <w:proofErr w:type="spellEnd"/>
      <w:r w:rsidRPr="00474AED">
        <w:t xml:space="preserve">) </w:t>
      </w:r>
      <w:r w:rsidRPr="00474AED">
        <w:lastRenderedPageBreak/>
        <w:t xml:space="preserve">e </w:t>
      </w:r>
      <w:proofErr w:type="spellStart"/>
      <w:r w:rsidRPr="00474AED">
        <w:t>protegerá</w:t>
      </w:r>
      <w:proofErr w:type="spellEnd"/>
      <w:r w:rsidRPr="00474AED">
        <w:t xml:space="preserve"> </w:t>
      </w:r>
      <w:proofErr w:type="spellStart"/>
      <w:r w:rsidRPr="00474AED">
        <w:t>os</w:t>
      </w:r>
      <w:proofErr w:type="spellEnd"/>
      <w:r w:rsidRPr="00474AED">
        <w:t xml:space="preserve"> Dados </w:t>
      </w:r>
      <w:proofErr w:type="spellStart"/>
      <w:r w:rsidRPr="00474AED">
        <w:t>Biométricos</w:t>
      </w:r>
      <w:proofErr w:type="spellEnd"/>
      <w:r w:rsidRPr="00474AED">
        <w:t xml:space="preserve"> de </w:t>
      </w:r>
      <w:proofErr w:type="spellStart"/>
      <w:r w:rsidRPr="00474AED">
        <w:t>acordo</w:t>
      </w:r>
      <w:proofErr w:type="spellEnd"/>
      <w:r w:rsidRPr="00474AED">
        <w:t xml:space="preserve"> com </w:t>
      </w:r>
      <w:proofErr w:type="spellStart"/>
      <w:r w:rsidRPr="00474AED">
        <w:t>os</w:t>
      </w:r>
      <w:proofErr w:type="spellEnd"/>
      <w:r w:rsidRPr="00474AED">
        <w:t xml:space="preserve"> </w:t>
      </w:r>
      <w:proofErr w:type="spellStart"/>
      <w:r w:rsidRPr="00474AED">
        <w:t>termos</w:t>
      </w:r>
      <w:proofErr w:type="spellEnd"/>
      <w:r w:rsidRPr="00474AED">
        <w:t xml:space="preserve"> de </w:t>
      </w:r>
      <w:proofErr w:type="spellStart"/>
      <w:r w:rsidRPr="00474AED">
        <w:t>proteção</w:t>
      </w:r>
      <w:proofErr w:type="spellEnd"/>
      <w:r w:rsidRPr="00474AED">
        <w:t xml:space="preserve"> e </w:t>
      </w:r>
      <w:proofErr w:type="spellStart"/>
      <w:r w:rsidRPr="00474AED">
        <w:t>segurança</w:t>
      </w:r>
      <w:proofErr w:type="spellEnd"/>
      <w:r w:rsidRPr="00474AED">
        <w:t xml:space="preserve"> de dados </w:t>
      </w:r>
      <w:proofErr w:type="spellStart"/>
      <w:r w:rsidRPr="00474AED">
        <w:t>deste</w:t>
      </w:r>
      <w:proofErr w:type="spellEnd"/>
      <w:r w:rsidRPr="00474AED">
        <w:t xml:space="preserve"> DPA. Para as </w:t>
      </w:r>
      <w:proofErr w:type="spellStart"/>
      <w:r w:rsidRPr="00474AED">
        <w:t>finalidades</w:t>
      </w:r>
      <w:proofErr w:type="spellEnd"/>
      <w:r w:rsidRPr="00474AED">
        <w:t xml:space="preserve"> </w:t>
      </w:r>
      <w:proofErr w:type="spellStart"/>
      <w:r w:rsidRPr="00474AED">
        <w:t>desta</w:t>
      </w:r>
      <w:proofErr w:type="spellEnd"/>
      <w:r w:rsidRPr="00474AED">
        <w:t xml:space="preserve"> </w:t>
      </w:r>
      <w:proofErr w:type="spellStart"/>
      <w:r w:rsidRPr="00474AED">
        <w:t>seção</w:t>
      </w:r>
      <w:proofErr w:type="spellEnd"/>
      <w:r w:rsidRPr="00474AED">
        <w:t xml:space="preserve">, </w:t>
      </w:r>
      <w:proofErr w:type="spellStart"/>
      <w:r w:rsidRPr="00474AED">
        <w:t>os</w:t>
      </w:r>
      <w:proofErr w:type="spellEnd"/>
      <w:r w:rsidRPr="00474AED">
        <w:t xml:space="preserve"> “Dados </w:t>
      </w:r>
      <w:proofErr w:type="spellStart"/>
      <w:r w:rsidRPr="00474AED">
        <w:t>Biométricos</w:t>
      </w:r>
      <w:proofErr w:type="spellEnd"/>
      <w:r w:rsidRPr="00474AED">
        <w:t xml:space="preserve">” </w:t>
      </w:r>
      <w:proofErr w:type="spellStart"/>
      <w:r w:rsidRPr="00474AED">
        <w:t>terão</w:t>
      </w:r>
      <w:proofErr w:type="spellEnd"/>
      <w:r w:rsidRPr="00474AED">
        <w:t xml:space="preserve"> o </w:t>
      </w:r>
      <w:proofErr w:type="spellStart"/>
      <w:r w:rsidRPr="00474AED">
        <w:t>significado</w:t>
      </w:r>
      <w:proofErr w:type="spellEnd"/>
      <w:r w:rsidRPr="00474AED">
        <w:t xml:space="preserve"> </w:t>
      </w:r>
      <w:proofErr w:type="spellStart"/>
      <w:r w:rsidRPr="00474AED">
        <w:t>estabelecido</w:t>
      </w:r>
      <w:proofErr w:type="spellEnd"/>
      <w:r w:rsidRPr="00474AED">
        <w:t xml:space="preserve"> no </w:t>
      </w:r>
      <w:proofErr w:type="spellStart"/>
      <w:r w:rsidRPr="00474AED">
        <w:t>Artigo</w:t>
      </w:r>
      <w:proofErr w:type="spellEnd"/>
      <w:r w:rsidRPr="00474AED">
        <w:t xml:space="preserve"> 4 do GDPR e, se </w:t>
      </w:r>
      <w:proofErr w:type="spellStart"/>
      <w:r w:rsidRPr="00474AED">
        <w:t>aplicável</w:t>
      </w:r>
      <w:proofErr w:type="spellEnd"/>
      <w:r w:rsidRPr="00474AED">
        <w:t xml:space="preserve">, dos </w:t>
      </w:r>
      <w:proofErr w:type="spellStart"/>
      <w:r w:rsidRPr="00474AED">
        <w:t>termos</w:t>
      </w:r>
      <w:proofErr w:type="spellEnd"/>
      <w:r w:rsidRPr="00474AED">
        <w:t xml:space="preserve"> </w:t>
      </w:r>
      <w:proofErr w:type="spellStart"/>
      <w:r w:rsidRPr="00474AED">
        <w:t>equivalentes</w:t>
      </w:r>
      <w:proofErr w:type="spellEnd"/>
      <w:r w:rsidRPr="00474AED">
        <w:t xml:space="preserve"> </w:t>
      </w:r>
      <w:proofErr w:type="spellStart"/>
      <w:r w:rsidRPr="00474AED">
        <w:t>em</w:t>
      </w:r>
      <w:proofErr w:type="spellEnd"/>
      <w:r w:rsidRPr="00474AED">
        <w:t xml:space="preserve"> outros </w:t>
      </w:r>
      <w:proofErr w:type="spellStart"/>
      <w:r w:rsidRPr="00474AED">
        <w:t>Requisitos</w:t>
      </w:r>
      <w:proofErr w:type="spellEnd"/>
      <w:r w:rsidRPr="00474AED">
        <w:t xml:space="preserve"> de </w:t>
      </w:r>
      <w:proofErr w:type="spellStart"/>
      <w:r w:rsidRPr="00474AED">
        <w:t>Proteção</w:t>
      </w:r>
      <w:proofErr w:type="spellEnd"/>
      <w:r w:rsidRPr="00474AED">
        <w:t xml:space="preserve"> de Dados. </w:t>
      </w:r>
    </w:p>
    <w:p w14:paraId="0A878327" w14:textId="77777777" w:rsidR="003803DA" w:rsidRPr="00FC77AC" w:rsidRDefault="003803DA" w:rsidP="00836B90">
      <w:pPr>
        <w:pStyle w:val="Heading2"/>
      </w:pPr>
      <w:bookmarkStart w:id="183" w:name="_Toc155367097"/>
      <w:bookmarkStart w:id="184" w:name="_Toc206769852"/>
      <w:r>
        <w:t>Serviços Profissionais Complementares</w:t>
      </w:r>
      <w:bookmarkEnd w:id="183"/>
      <w:bookmarkEnd w:id="184"/>
    </w:p>
    <w:p w14:paraId="0BBF372D" w14:textId="77777777" w:rsidR="003803DA" w:rsidRPr="00FC77AC" w:rsidRDefault="003803DA" w:rsidP="006B7B14">
      <w:r>
        <w:t xml:space="preserve">Quando usado nas seções listadas abaixo, o termo definido “Serviços Profissionais” inclui Serviços Profissionais Complementares, e o termo definido “Dados de Serviços </w:t>
      </w:r>
      <w:proofErr w:type="gramStart"/>
      <w:r>
        <w:t>Profissionais“ inclui</w:t>
      </w:r>
      <w:proofErr w:type="gramEnd"/>
      <w:r>
        <w:t xml:space="preserve"> dados obtidos para Serviços Profissionais Complementares.</w:t>
      </w:r>
    </w:p>
    <w:p w14:paraId="41B4822E" w14:textId="77777777" w:rsidR="003803DA" w:rsidRPr="00FC77AC" w:rsidRDefault="003803DA" w:rsidP="006B7B14">
      <w:r>
        <w:t xml:space="preserve">Para os Serviços Profissionais Complementares, as seguintes seções do DPA se aplicam da mesma maneira que se aplicam aos Serviços Profissionais: “Introdução”, “Conformidade com as Leis”, “Natureza do Processamento; Propriedade”, “Divulgação de Dados Processados”, “Processamento de Dados Pessoais; GDPR”, o primeiro parágrafo de “Práticas e Políticas de Segurança”, “Responsabilidades do Cliente”, “Notificação de Incidentes de Segurança”, “Transferência de Dados” (incluindo os termos relativos às Cláusulas Contratuais Padrão de 2021), o terceiro parágrafo de “Retenção e Exclusão de Dados”, “Compromisso de Confidencialidade do Processador”, “Notificação e Controles de uso de Subprocessadores”, “Parceiro Comercial HIPAA” (na medida aplicável no BAA), “California Consumer Privacy Act (Lei de Privacidade do Consumidor da Califórnia, CCPA)”, “Dados Biométricos”, “Como Entrar em Contato com a Microsoft”,“ Apêndice B - Titulares de Dados e Categorias de Dados Pessoais” e “Apêndice C - Adendo de Proteções Adicionais”. </w:t>
      </w:r>
    </w:p>
    <w:p w14:paraId="44F2E777" w14:textId="77777777" w:rsidR="003803DA" w:rsidRPr="00FC77AC" w:rsidRDefault="003803DA" w:rsidP="003A6B23">
      <w:pPr>
        <w:pStyle w:val="Heading2"/>
        <w:spacing w:before="200"/>
      </w:pPr>
      <w:bookmarkStart w:id="185" w:name="_Toc155367098"/>
      <w:bookmarkStart w:id="186" w:name="_Toc206769853"/>
      <w:bookmarkEnd w:id="182"/>
      <w:r>
        <w:t>Como Entrar em Contato com a Microsoft</w:t>
      </w:r>
      <w:bookmarkEnd w:id="168"/>
      <w:bookmarkEnd w:id="169"/>
      <w:bookmarkEnd w:id="170"/>
      <w:bookmarkEnd w:id="178"/>
      <w:bookmarkEnd w:id="185"/>
      <w:bookmarkEnd w:id="186"/>
    </w:p>
    <w:p w14:paraId="35A6A862" w14:textId="77777777" w:rsidR="003803DA" w:rsidRPr="00FC77AC" w:rsidRDefault="003803DA" w:rsidP="003A6B23">
      <w:pPr>
        <w:spacing w:after="120"/>
      </w:pPr>
      <w:r>
        <w:t xml:space="preserve">Se o Cliente acreditar que a Microsoft não está cumprindo seus compromissos de privacidade ou segurança, ele poderá entrar em contato com o atendimento ao cliente ou usar o formulário da Web Privacidade da Microsoft, localizado no site </w:t>
      </w:r>
      <w:hyperlink r:id="rId14" w:history="1">
        <w:r>
          <w:rPr>
            <w:rStyle w:val="Hyperlink"/>
          </w:rPr>
          <w:t>http://go.microsoft.com/?linkid=9846224</w:t>
        </w:r>
      </w:hyperlink>
      <w:r>
        <w:t xml:space="preserve">. O endereço de correspondência da Microsoft é: </w:t>
      </w:r>
    </w:p>
    <w:p w14:paraId="55967D82" w14:textId="77777777" w:rsidR="003803DA" w:rsidRPr="006B7B14" w:rsidRDefault="003803DA" w:rsidP="006B7B14">
      <w:pPr>
        <w:spacing w:after="0" w:line="240" w:lineRule="auto"/>
        <w:rPr>
          <w:b/>
          <w:bCs/>
        </w:rPr>
      </w:pPr>
      <w:r w:rsidRPr="006B7B14">
        <w:rPr>
          <w:b/>
          <w:bCs/>
        </w:rPr>
        <w:t>Microsoft Enterprise Service Privacy</w:t>
      </w:r>
    </w:p>
    <w:p w14:paraId="0959D021" w14:textId="77777777" w:rsidR="003803DA" w:rsidRPr="00FC77AC" w:rsidRDefault="003803DA" w:rsidP="006B7B14">
      <w:pPr>
        <w:spacing w:after="0" w:line="240" w:lineRule="auto"/>
      </w:pPr>
      <w:r>
        <w:t>Microsoft Corporation</w:t>
      </w:r>
    </w:p>
    <w:p w14:paraId="559224AE" w14:textId="77777777" w:rsidR="003803DA" w:rsidRPr="00FC77AC" w:rsidRDefault="003803DA" w:rsidP="006B7B14">
      <w:pPr>
        <w:spacing w:after="0" w:line="240" w:lineRule="auto"/>
      </w:pPr>
      <w:r>
        <w:t>One Microsoft Way</w:t>
      </w:r>
    </w:p>
    <w:p w14:paraId="629604DF" w14:textId="77777777" w:rsidR="003803DA" w:rsidRDefault="003803DA" w:rsidP="003A6B23">
      <w:pPr>
        <w:spacing w:after="120" w:line="240" w:lineRule="auto"/>
      </w:pPr>
      <w:r>
        <w:t>Redmond, Washington 98052 USA</w:t>
      </w:r>
    </w:p>
    <w:p w14:paraId="3045BACD" w14:textId="77777777" w:rsidR="003803DA" w:rsidRPr="00FC77AC" w:rsidRDefault="003803DA" w:rsidP="003A6B23">
      <w:pPr>
        <w:spacing w:after="120"/>
      </w:pPr>
      <w:r>
        <w:t>A Microsoft Ireland Operations Limited é o representante de proteção de dados da Microsoft para a Área Econômica Europeia e Suíça. O representante de privacidade da Microsoft Ireland Operations Limited poderá ser contatado no seguinte endereço:</w:t>
      </w:r>
    </w:p>
    <w:p w14:paraId="7E1C1180" w14:textId="77777777" w:rsidR="003803DA" w:rsidRPr="006B7B14" w:rsidRDefault="003803DA" w:rsidP="006B7B14">
      <w:pPr>
        <w:spacing w:after="0" w:line="240" w:lineRule="auto"/>
        <w:rPr>
          <w:b/>
          <w:bCs/>
        </w:rPr>
      </w:pPr>
      <w:r w:rsidRPr="006B7B14">
        <w:rPr>
          <w:b/>
          <w:bCs/>
        </w:rPr>
        <w:t>Microsoft Ireland Operations, Ltd.</w:t>
      </w:r>
    </w:p>
    <w:p w14:paraId="15D86333" w14:textId="77777777" w:rsidR="003803DA" w:rsidRPr="00FC77AC" w:rsidRDefault="003803DA" w:rsidP="006B7B14">
      <w:pPr>
        <w:spacing w:after="0" w:line="240" w:lineRule="auto"/>
      </w:pPr>
      <w:r>
        <w:lastRenderedPageBreak/>
        <w:t>Attn: Proteção de Dados</w:t>
      </w:r>
    </w:p>
    <w:p w14:paraId="29624D35" w14:textId="77777777" w:rsidR="003803DA" w:rsidRPr="00FC77AC" w:rsidRDefault="003803DA" w:rsidP="006B7B14">
      <w:pPr>
        <w:spacing w:after="0" w:line="240" w:lineRule="auto"/>
      </w:pPr>
      <w:r>
        <w:t>One Microsoft Place</w:t>
      </w:r>
    </w:p>
    <w:p w14:paraId="3B38AE24" w14:textId="77777777" w:rsidR="003803DA" w:rsidRPr="00FC77AC" w:rsidRDefault="003803DA" w:rsidP="006B7B14">
      <w:pPr>
        <w:spacing w:after="0" w:line="240" w:lineRule="auto"/>
      </w:pPr>
      <w:r>
        <w:t>South County Business Park</w:t>
      </w:r>
    </w:p>
    <w:p w14:paraId="087D6449" w14:textId="77777777" w:rsidR="003803DA" w:rsidRPr="00FC77AC" w:rsidRDefault="003803DA" w:rsidP="006B7B14">
      <w:pPr>
        <w:spacing w:after="0" w:line="240" w:lineRule="auto"/>
      </w:pPr>
      <w:r>
        <w:t>Leopardstown,</w:t>
      </w:r>
    </w:p>
    <w:p w14:paraId="4D7D09C1" w14:textId="77777777" w:rsidR="003803DA" w:rsidRDefault="003803DA" w:rsidP="006B7B14">
      <w:pPr>
        <w:spacing w:after="0" w:line="240" w:lineRule="auto"/>
      </w:pPr>
      <w:r>
        <w:t>Dublin 18, D18 P521, Irlanda</w:t>
      </w:r>
      <w:bookmarkStart w:id="187" w:name="_Hlk495669384"/>
      <w:bookmarkStart w:id="188" w:name="_Toc431459514"/>
      <w:bookmarkStart w:id="189" w:name="DataProcessingTerms"/>
      <w:bookmarkStart w:id="190" w:name="_Toc489605587"/>
    </w:p>
    <w:p w14:paraId="45857D08" w14:textId="77777777" w:rsidR="00836B90" w:rsidRPr="00FC77AC" w:rsidRDefault="00836B90" w:rsidP="00DB58F5">
      <w:pPr>
        <w:pStyle w:val="Heading1"/>
        <w:shd w:val="clear" w:color="auto" w:fill="auto"/>
      </w:pPr>
      <w:bookmarkStart w:id="191" w:name="_Toc155367099"/>
      <w:bookmarkStart w:id="192" w:name="_Toc206769854"/>
      <w:proofErr w:type="spellStart"/>
      <w:r>
        <w:t>Apêndice</w:t>
      </w:r>
      <w:proofErr w:type="spellEnd"/>
      <w:r>
        <w:t xml:space="preserve"> A – </w:t>
      </w:r>
      <w:proofErr w:type="spellStart"/>
      <w:r>
        <w:t>Medidas</w:t>
      </w:r>
      <w:proofErr w:type="spellEnd"/>
      <w:r>
        <w:t xml:space="preserve"> de Segurança</w:t>
      </w:r>
      <w:bookmarkEnd w:id="191"/>
      <w:bookmarkEnd w:id="192"/>
    </w:p>
    <w:p w14:paraId="2D1A6D94" w14:textId="77777777" w:rsidR="00836B90" w:rsidRPr="00FC77AC" w:rsidRDefault="00836B90" w:rsidP="006B7B14">
      <w:r>
        <w:t>A Microsoft implementou e manterá as medidas de segurança a seguir para os Dados do Cliente nos Serviços Online Principais e Dados de Serviços Profissionais que, em conjunto com os compromissos de segurança previstos neste DPA (incluindo os Termos do GDPR), são a única responsabilidade da Microsoft com relação à segurança desses dados.</w:t>
      </w:r>
    </w:p>
    <w:tbl>
      <w:tblPr>
        <w:tblStyle w:val="TableGrid"/>
        <w:tblW w:w="10800" w:type="dxa"/>
        <w:tblInd w:w="-5" w:type="dxa"/>
        <w:tblCellMar>
          <w:top w:w="29" w:type="dxa"/>
          <w:left w:w="115" w:type="dxa"/>
          <w:bottom w:w="29" w:type="dxa"/>
          <w:right w:w="115" w:type="dxa"/>
        </w:tblCellMar>
        <w:tblLook w:val="04A0" w:firstRow="1" w:lastRow="0" w:firstColumn="1" w:lastColumn="0" w:noHBand="0" w:noVBand="1"/>
      </w:tblPr>
      <w:tblGrid>
        <w:gridCol w:w="2610"/>
        <w:gridCol w:w="8190"/>
      </w:tblGrid>
      <w:tr w:rsidR="00836B90" w14:paraId="7C9D9A3A" w14:textId="77777777" w:rsidTr="006B7B14">
        <w:trPr>
          <w:tblHeader/>
        </w:trPr>
        <w:tc>
          <w:tcPr>
            <w:tcW w:w="2610" w:type="dxa"/>
            <w:shd w:val="clear" w:color="auto" w:fill="B9DCD2"/>
          </w:tcPr>
          <w:p w14:paraId="69EAA027" w14:textId="77777777" w:rsidR="00836B90" w:rsidRPr="00231971" w:rsidRDefault="00836B90" w:rsidP="006B7B14">
            <w:pPr>
              <w:pStyle w:val="Tableheader"/>
            </w:pPr>
            <w:bookmarkStart w:id="193" w:name="_Toc206769855"/>
            <w:r>
              <w:t>Domínio</w:t>
            </w:r>
            <w:bookmarkEnd w:id="193"/>
          </w:p>
        </w:tc>
        <w:tc>
          <w:tcPr>
            <w:tcW w:w="8190" w:type="dxa"/>
            <w:shd w:val="clear" w:color="auto" w:fill="B9DCD2"/>
          </w:tcPr>
          <w:p w14:paraId="690EECC1" w14:textId="77777777" w:rsidR="00836B90" w:rsidRPr="00231971" w:rsidRDefault="00836B90" w:rsidP="006B7B14">
            <w:pPr>
              <w:pStyle w:val="Tableheader"/>
            </w:pPr>
            <w:bookmarkStart w:id="194" w:name="_Toc206769856"/>
            <w:r>
              <w:t>Práticas</w:t>
            </w:r>
            <w:bookmarkEnd w:id="194"/>
          </w:p>
        </w:tc>
      </w:tr>
      <w:tr w:rsidR="00836B90" w14:paraId="1813D9DC" w14:textId="77777777" w:rsidTr="001C523B">
        <w:tc>
          <w:tcPr>
            <w:tcW w:w="2610" w:type="dxa"/>
            <w:vAlign w:val="center"/>
          </w:tcPr>
          <w:p w14:paraId="45329569" w14:textId="77777777" w:rsidR="00836B90" w:rsidRPr="00231971" w:rsidRDefault="00836B90" w:rsidP="006B7B14">
            <w:pPr>
              <w:pStyle w:val="Tabletext"/>
            </w:pPr>
            <w:proofErr w:type="spellStart"/>
            <w:r>
              <w:t>Organização</w:t>
            </w:r>
            <w:proofErr w:type="spellEnd"/>
            <w:r>
              <w:t xml:space="preserve"> da </w:t>
            </w:r>
            <w:proofErr w:type="spellStart"/>
            <w:r>
              <w:t>Segurança</w:t>
            </w:r>
            <w:proofErr w:type="spellEnd"/>
            <w:r>
              <w:t xml:space="preserve"> das Informações</w:t>
            </w:r>
          </w:p>
        </w:tc>
        <w:tc>
          <w:tcPr>
            <w:tcW w:w="8190" w:type="dxa"/>
          </w:tcPr>
          <w:p w14:paraId="409ABE2D" w14:textId="77777777" w:rsidR="00836B90" w:rsidRPr="00FC77AC" w:rsidRDefault="00836B90" w:rsidP="006B7B14">
            <w:pPr>
              <w:pStyle w:val="Tabletext"/>
            </w:pPr>
            <w:r>
              <w:rPr>
                <w:b/>
              </w:rPr>
              <w:t>Propriedade da Segurança</w:t>
            </w:r>
            <w:r w:rsidRPr="00B4539C">
              <w:rPr>
                <w:b/>
                <w:bCs/>
              </w:rPr>
              <w:t>.</w:t>
            </w:r>
            <w:r>
              <w:t xml:space="preserve"> A Microsoft indicou um ou mais agentes de segurança responsáveis pela coordenação e pelo monitoramento das regras e procedimentos de segurança.</w:t>
            </w:r>
          </w:p>
          <w:p w14:paraId="0B7EA6CF" w14:textId="77777777" w:rsidR="00836B90" w:rsidRPr="00FC77AC" w:rsidRDefault="00836B90" w:rsidP="006B7B14">
            <w:pPr>
              <w:pStyle w:val="Tabletext"/>
            </w:pPr>
            <w:r>
              <w:rPr>
                <w:b/>
              </w:rPr>
              <w:t>Funções e Responsabilidades de Segurança</w:t>
            </w:r>
            <w:r w:rsidRPr="00B4539C">
              <w:rPr>
                <w:b/>
                <w:bCs/>
              </w:rPr>
              <w:t>.</w:t>
            </w:r>
            <w:r>
              <w:t xml:space="preserve"> </w:t>
            </w:r>
            <w:proofErr w:type="gramStart"/>
            <w:r>
              <w:t>A</w:t>
            </w:r>
            <w:proofErr w:type="gramEnd"/>
            <w:r>
              <w:t xml:space="preserve"> equipe da Microsoft com acesso aos Dados do Cliente ou Dados de Serviços Profissionais estão sujeitos a obrigações de confidencialidade.</w:t>
            </w:r>
          </w:p>
          <w:p w14:paraId="14D1FA3D" w14:textId="77777777" w:rsidR="00836B90" w:rsidRPr="00FC77AC" w:rsidRDefault="00836B90" w:rsidP="006B7B14">
            <w:pPr>
              <w:pStyle w:val="Tabletext"/>
            </w:pPr>
            <w:r>
              <w:rPr>
                <w:b/>
              </w:rPr>
              <w:t>Programa de Gerenciamento de Riscos</w:t>
            </w:r>
            <w:r w:rsidRPr="00B4539C">
              <w:rPr>
                <w:b/>
                <w:bCs/>
              </w:rPr>
              <w:t>.</w:t>
            </w:r>
            <w:r>
              <w:t xml:space="preserve"> A Microsoft realizou uma avaliação de risco antes de processar os Dados do Cliente ou lançar o serviço de Serviços Online e antes de processar Dados de Serviços Profissionais ou lançar os Serviços Profissionais.</w:t>
            </w:r>
          </w:p>
          <w:p w14:paraId="5679C1FD" w14:textId="77777777" w:rsidR="00836B90" w:rsidRPr="000720BF" w:rsidRDefault="00836B90" w:rsidP="006B7B14">
            <w:pPr>
              <w:pStyle w:val="Tabletext"/>
            </w:pPr>
            <w:r>
              <w:t>A Microsoft mantém seus documentos de segurança relativos aos seus requisitos de retenção após o término da vigência.</w:t>
            </w:r>
          </w:p>
        </w:tc>
      </w:tr>
      <w:tr w:rsidR="00836B90" w14:paraId="1C4AB83C" w14:textId="77777777" w:rsidTr="001C523B">
        <w:tc>
          <w:tcPr>
            <w:tcW w:w="2610" w:type="dxa"/>
            <w:vAlign w:val="center"/>
          </w:tcPr>
          <w:p w14:paraId="4C998352" w14:textId="77777777" w:rsidR="00836B90" w:rsidRPr="00231971" w:rsidRDefault="00836B90" w:rsidP="006B7B14">
            <w:pPr>
              <w:pStyle w:val="Tabletext"/>
            </w:pPr>
            <w:r>
              <w:t>Gerenciamento de Ativos</w:t>
            </w:r>
          </w:p>
        </w:tc>
        <w:tc>
          <w:tcPr>
            <w:tcW w:w="8190" w:type="dxa"/>
          </w:tcPr>
          <w:p w14:paraId="384FB5AF" w14:textId="77777777" w:rsidR="00836B90" w:rsidRPr="00FC77AC" w:rsidRDefault="00836B90" w:rsidP="006B7B14">
            <w:pPr>
              <w:pStyle w:val="Tabletext"/>
            </w:pPr>
            <w:r>
              <w:rPr>
                <w:b/>
              </w:rPr>
              <w:t>Inventário de Ativos</w:t>
            </w:r>
            <w:r w:rsidRPr="00B4539C">
              <w:rPr>
                <w:b/>
                <w:bCs/>
              </w:rPr>
              <w:t>.</w:t>
            </w:r>
            <w:r>
              <w:t xml:space="preserve"> A Microsoft mantém um inventário de todas as mídias nas quais os Dados do Cliente ou Dados de Serviços Profissionais estão armazenados. O acesso aos inventários dessas mídias é restrito à equipe da Microsoft autorizada por escrito a ter esse acesso.</w:t>
            </w:r>
          </w:p>
          <w:p w14:paraId="64F9CCB2" w14:textId="77777777" w:rsidR="00836B90" w:rsidRPr="00FC77AC" w:rsidRDefault="00836B90" w:rsidP="006B7B14">
            <w:pPr>
              <w:pStyle w:val="Tabletext"/>
            </w:pPr>
            <w:r>
              <w:rPr>
                <w:b/>
              </w:rPr>
              <w:t>Manuseio de Ativos</w:t>
            </w:r>
          </w:p>
          <w:p w14:paraId="5E2EA580" w14:textId="794E3E2D" w:rsidR="00836B90" w:rsidRPr="00FC77AC" w:rsidRDefault="00836B90" w:rsidP="007B719E">
            <w:pPr>
              <w:pStyle w:val="Tabletext"/>
              <w:numPr>
                <w:ilvl w:val="0"/>
                <w:numId w:val="9"/>
              </w:numPr>
            </w:pPr>
            <w:r>
              <w:t xml:space="preserve">A Microsoft </w:t>
            </w:r>
            <w:proofErr w:type="spellStart"/>
            <w:r>
              <w:t>classifica</w:t>
            </w:r>
            <w:proofErr w:type="spellEnd"/>
            <w:r>
              <w:t xml:space="preserve"> </w:t>
            </w:r>
            <w:proofErr w:type="spellStart"/>
            <w:r>
              <w:t>os</w:t>
            </w:r>
            <w:proofErr w:type="spellEnd"/>
            <w:r>
              <w:t xml:space="preserve"> Dados do Cliente e os Dados de Serviços Profissionais para ajudar </w:t>
            </w:r>
            <w:proofErr w:type="gramStart"/>
            <w:r>
              <w:t>a</w:t>
            </w:r>
            <w:proofErr w:type="gramEnd"/>
            <w:r>
              <w:t xml:space="preserve"> identificá-los e a restringir adequadamente o acesso a eles.</w:t>
            </w:r>
          </w:p>
          <w:p w14:paraId="3E8FFB5D" w14:textId="23D085BC" w:rsidR="00836B90" w:rsidRPr="00FC77AC" w:rsidRDefault="00836B90" w:rsidP="007B719E">
            <w:pPr>
              <w:pStyle w:val="Tabletext"/>
              <w:numPr>
                <w:ilvl w:val="0"/>
                <w:numId w:val="9"/>
              </w:numPr>
            </w:pPr>
            <w:r>
              <w:lastRenderedPageBreak/>
              <w:t xml:space="preserve">A Microsoft </w:t>
            </w:r>
            <w:proofErr w:type="spellStart"/>
            <w:r>
              <w:t>impõe</w:t>
            </w:r>
            <w:proofErr w:type="spellEnd"/>
            <w:r>
              <w:t xml:space="preserve"> </w:t>
            </w:r>
            <w:proofErr w:type="spellStart"/>
            <w:r>
              <w:t>restrições</w:t>
            </w:r>
            <w:proofErr w:type="spellEnd"/>
            <w:r>
              <w:t xml:space="preserve"> à </w:t>
            </w:r>
            <w:proofErr w:type="spellStart"/>
            <w:r>
              <w:t>impressão</w:t>
            </w:r>
            <w:proofErr w:type="spellEnd"/>
            <w:r>
              <w:t xml:space="preserve"> dos Dados do Cliente e Dados de Serviços Profissionais e tem procedimentos para descarte de materiais impressos que contenham os referidos dados.</w:t>
            </w:r>
          </w:p>
          <w:p w14:paraId="34AAECC9" w14:textId="77777777" w:rsidR="00836B90" w:rsidRPr="000720BF" w:rsidRDefault="00836B90" w:rsidP="007B719E">
            <w:pPr>
              <w:pStyle w:val="Tabletext"/>
              <w:numPr>
                <w:ilvl w:val="0"/>
                <w:numId w:val="9"/>
              </w:numPr>
            </w:pPr>
            <w:proofErr w:type="gramStart"/>
            <w:r>
              <w:t>A</w:t>
            </w:r>
            <w:proofErr w:type="gramEnd"/>
            <w:r>
              <w:t xml:space="preserve"> equipe da Microsoft deve obter autorização da Microsoft antes de armazenar os Dados do Cliente ou os Dados de Serviços Profissionais em dispositivos portáteis, acessá-los remotamente ou processá-los fora das instalações da Microsoft.</w:t>
            </w:r>
          </w:p>
        </w:tc>
      </w:tr>
      <w:tr w:rsidR="00836B90" w14:paraId="36ACBD2C" w14:textId="77777777" w:rsidTr="001C523B">
        <w:tc>
          <w:tcPr>
            <w:tcW w:w="2610" w:type="dxa"/>
            <w:vAlign w:val="center"/>
          </w:tcPr>
          <w:p w14:paraId="798A87C5" w14:textId="77777777" w:rsidR="00836B90" w:rsidRPr="00231971" w:rsidRDefault="00836B90" w:rsidP="006B7B14">
            <w:pPr>
              <w:pStyle w:val="Tabletext"/>
            </w:pPr>
            <w:r>
              <w:lastRenderedPageBreak/>
              <w:t>Segurança dos Recursos Humanos</w:t>
            </w:r>
          </w:p>
        </w:tc>
        <w:tc>
          <w:tcPr>
            <w:tcW w:w="8190" w:type="dxa"/>
          </w:tcPr>
          <w:p w14:paraId="528796B0" w14:textId="77777777" w:rsidR="00836B90" w:rsidRPr="000720BF" w:rsidRDefault="00836B90" w:rsidP="006B7B14">
            <w:pPr>
              <w:pStyle w:val="Tabletext"/>
            </w:pPr>
            <w:r>
              <w:rPr>
                <w:b/>
              </w:rPr>
              <w:t>Treinamento de Segurança</w:t>
            </w:r>
            <w:r w:rsidRPr="00B4539C">
              <w:rPr>
                <w:b/>
                <w:bCs/>
              </w:rPr>
              <w:t>.</w:t>
            </w:r>
            <w:r>
              <w:t xml:space="preserve"> A Microsoft informa seu pessoal sobre procedimentos de segurança relevantes e suas respectivas funções. A Microsoft também informa seu pessoal sobre as possíveis consequências da violação das regras e procedimentos de segurança. A Microsoft usará apenas dados anônimos em treinamentos.</w:t>
            </w:r>
          </w:p>
        </w:tc>
      </w:tr>
      <w:tr w:rsidR="00836B90" w14:paraId="043BB5CE" w14:textId="77777777" w:rsidTr="001C523B">
        <w:tc>
          <w:tcPr>
            <w:tcW w:w="2610" w:type="dxa"/>
            <w:vAlign w:val="center"/>
          </w:tcPr>
          <w:p w14:paraId="1BE215A8" w14:textId="77777777" w:rsidR="00836B90" w:rsidRPr="00231971" w:rsidRDefault="00836B90" w:rsidP="006B7B14">
            <w:pPr>
              <w:pStyle w:val="Tabletext"/>
            </w:pPr>
            <w:r>
              <w:t>Segurança Física e Ambiental</w:t>
            </w:r>
          </w:p>
        </w:tc>
        <w:tc>
          <w:tcPr>
            <w:tcW w:w="8190" w:type="dxa"/>
          </w:tcPr>
          <w:p w14:paraId="4B658B3F" w14:textId="77777777" w:rsidR="00836B90" w:rsidRPr="00FC77AC" w:rsidRDefault="00836B90" w:rsidP="006B7B14">
            <w:pPr>
              <w:pStyle w:val="Tabletext"/>
            </w:pPr>
            <w:r>
              <w:rPr>
                <w:b/>
              </w:rPr>
              <w:t>Acesso Físico a Instalações</w:t>
            </w:r>
            <w:r w:rsidRPr="00B4539C">
              <w:rPr>
                <w:b/>
                <w:bCs/>
              </w:rPr>
              <w:t>.</w:t>
            </w:r>
            <w:r>
              <w:t xml:space="preserve"> A Microsoft limita </w:t>
            </w:r>
            <w:proofErr w:type="gramStart"/>
            <w:r>
              <w:t>a</w:t>
            </w:r>
            <w:proofErr w:type="gramEnd"/>
            <w:r>
              <w:t xml:space="preserve"> indivíduos autorizados identificados o acesso às instalações nas quais os sistemas de informação que processam os Dados do Cliente ou os Dados de Serviços Profissionais estão localizados.</w:t>
            </w:r>
          </w:p>
          <w:p w14:paraId="119BD917" w14:textId="77777777" w:rsidR="00836B90" w:rsidRPr="00FC77AC" w:rsidRDefault="00836B90" w:rsidP="006B7B14">
            <w:pPr>
              <w:pStyle w:val="Tabletext"/>
            </w:pPr>
            <w:r>
              <w:rPr>
                <w:b/>
              </w:rPr>
              <w:t>Acesso Físico a Componentes</w:t>
            </w:r>
            <w:r w:rsidRPr="00B4539C">
              <w:rPr>
                <w:b/>
                <w:bCs/>
              </w:rPr>
              <w:t>.</w:t>
            </w:r>
            <w:r>
              <w:t xml:space="preserve"> A Microsoft mantém registros sobre a saída e </w:t>
            </w:r>
            <w:proofErr w:type="gramStart"/>
            <w:r>
              <w:t>a</w:t>
            </w:r>
            <w:proofErr w:type="gramEnd"/>
            <w:r>
              <w:t xml:space="preserve"> entrada de mídias que contenham Dados do Cliente ou Dados de Serviços Profissionais, inclusive o tipo de mídia, os remetentes/destinatários autorizados, a data e a hora, o número de mídias e os tipos desses dados que elas contêm.</w:t>
            </w:r>
          </w:p>
          <w:p w14:paraId="22E3FBBC" w14:textId="77777777" w:rsidR="00836B90" w:rsidRPr="00FC77AC" w:rsidRDefault="00836B90" w:rsidP="006B7B14">
            <w:pPr>
              <w:pStyle w:val="Tabletext"/>
            </w:pPr>
            <w:r>
              <w:rPr>
                <w:b/>
              </w:rPr>
              <w:t>Proteção contra Interrupções</w:t>
            </w:r>
            <w:r w:rsidRPr="00B4539C">
              <w:rPr>
                <w:b/>
                <w:bCs/>
              </w:rPr>
              <w:t>.</w:t>
            </w:r>
            <w:r>
              <w:t xml:space="preserve"> A Microsoft usa uma variedade de sistemas padrão do setor para se proteger contra a perda de dados devido a falhas na fonte de alimentação ou interferências de linha.</w:t>
            </w:r>
          </w:p>
          <w:p w14:paraId="1F3D0D80" w14:textId="77777777" w:rsidR="00836B90" w:rsidRPr="000720BF" w:rsidRDefault="00836B90" w:rsidP="006B7B14">
            <w:pPr>
              <w:pStyle w:val="Tabletext"/>
            </w:pPr>
            <w:r>
              <w:rPr>
                <w:b/>
              </w:rPr>
              <w:t>Descarte de Componentes</w:t>
            </w:r>
            <w:r w:rsidRPr="00B4539C">
              <w:rPr>
                <w:b/>
                <w:bCs/>
              </w:rPr>
              <w:t>.</w:t>
            </w:r>
            <w:r>
              <w:t xml:space="preserve"> A Microsoft usa processos padrão do setor para excluir Dados do Cliente e Dados de Serviços Profissionais quando não são mais necessários.</w:t>
            </w:r>
          </w:p>
        </w:tc>
      </w:tr>
      <w:tr w:rsidR="00836B90" w14:paraId="40B2B201" w14:textId="77777777" w:rsidTr="001C523B">
        <w:tc>
          <w:tcPr>
            <w:tcW w:w="2610" w:type="dxa"/>
            <w:tcBorders>
              <w:bottom w:val="single" w:sz="4" w:space="0" w:color="auto"/>
            </w:tcBorders>
            <w:vAlign w:val="center"/>
          </w:tcPr>
          <w:p w14:paraId="01BA4C33" w14:textId="77777777" w:rsidR="00836B90" w:rsidRPr="00231971" w:rsidRDefault="00836B90" w:rsidP="006B7B14">
            <w:pPr>
              <w:pStyle w:val="Tabletext"/>
            </w:pPr>
            <w:r>
              <w:t>Gerenciamento de Comunicações e Operações</w:t>
            </w:r>
          </w:p>
        </w:tc>
        <w:tc>
          <w:tcPr>
            <w:tcW w:w="8190" w:type="dxa"/>
            <w:tcBorders>
              <w:bottom w:val="single" w:sz="4" w:space="0" w:color="auto"/>
            </w:tcBorders>
          </w:tcPr>
          <w:p w14:paraId="6309E205" w14:textId="77777777" w:rsidR="00836B90" w:rsidRPr="00FC77AC" w:rsidRDefault="00836B90" w:rsidP="006B7B14">
            <w:pPr>
              <w:pStyle w:val="Tabletext"/>
            </w:pPr>
            <w:r>
              <w:rPr>
                <w:b/>
              </w:rPr>
              <w:t>Política Operacional</w:t>
            </w:r>
            <w:r w:rsidRPr="00B4539C">
              <w:rPr>
                <w:b/>
                <w:bCs/>
              </w:rPr>
              <w:t>.</w:t>
            </w:r>
            <w:r>
              <w:t xml:space="preserve"> A Microsoft mantém documentos de segurança descrevendo suas medidas de segurança e os procedimentos relevantes e responsabilidades de sua equipe com acesso aos Dados do Cliente e Dados de Serviços Profissionais.</w:t>
            </w:r>
          </w:p>
          <w:p w14:paraId="0D30BB14" w14:textId="77777777" w:rsidR="00836B90" w:rsidRPr="00FC77AC" w:rsidRDefault="00836B90" w:rsidP="006B7B14">
            <w:pPr>
              <w:pStyle w:val="Tabletext"/>
            </w:pPr>
            <w:r>
              <w:rPr>
                <w:b/>
              </w:rPr>
              <w:t>Procedimentos de Recuperação de Dados</w:t>
            </w:r>
          </w:p>
          <w:p w14:paraId="2185AFE8" w14:textId="430FF109" w:rsidR="00836B90" w:rsidRPr="00FC77AC" w:rsidRDefault="00836B90" w:rsidP="007B719E">
            <w:pPr>
              <w:pStyle w:val="Tabletext"/>
              <w:numPr>
                <w:ilvl w:val="0"/>
                <w:numId w:val="10"/>
              </w:numPr>
            </w:pPr>
            <w:r>
              <w:t xml:space="preserve">Em </w:t>
            </w:r>
            <w:proofErr w:type="spellStart"/>
            <w:r>
              <w:t>uma</w:t>
            </w:r>
            <w:proofErr w:type="spellEnd"/>
            <w:r>
              <w:t xml:space="preserve"> base </w:t>
            </w:r>
            <w:proofErr w:type="spellStart"/>
            <w:r>
              <w:t>contínua</w:t>
            </w:r>
            <w:proofErr w:type="spellEnd"/>
            <w:r>
              <w:t xml:space="preserve">, </w:t>
            </w:r>
            <w:proofErr w:type="gramStart"/>
            <w:r>
              <w:t>mas</w:t>
            </w:r>
            <w:proofErr w:type="gramEnd"/>
            <w:r>
              <w:t xml:space="preserve"> com uma frequência mínima de uma vez por semana (a menos que tenham ocorrido atualizações durante esse </w:t>
            </w:r>
            <w:r>
              <w:lastRenderedPageBreak/>
              <w:t>período), a Microsoft mantém várias cópias dos Dados do Cliente e dos Dados de Serviços Profissionais das quais esses podem ser recuperados.</w:t>
            </w:r>
          </w:p>
          <w:p w14:paraId="20BA0F41" w14:textId="444E5A16" w:rsidR="00836B90" w:rsidRPr="00FC77AC" w:rsidRDefault="00836B90" w:rsidP="007B719E">
            <w:pPr>
              <w:pStyle w:val="Tabletext"/>
              <w:numPr>
                <w:ilvl w:val="0"/>
                <w:numId w:val="10"/>
              </w:numPr>
            </w:pPr>
            <w:r>
              <w:t xml:space="preserve">A Microsoft </w:t>
            </w:r>
            <w:proofErr w:type="spellStart"/>
            <w:r>
              <w:t>armazena</w:t>
            </w:r>
            <w:proofErr w:type="spellEnd"/>
            <w:r>
              <w:t xml:space="preserve"> </w:t>
            </w:r>
            <w:proofErr w:type="spellStart"/>
            <w:r>
              <w:t>cópias</w:t>
            </w:r>
            <w:proofErr w:type="spellEnd"/>
            <w:r>
              <w:t xml:space="preserve"> dos Dados do Cliente e Dados de Serviços Profissionais e os procedimentos de recuperação de dados em outro local que não seja onde se localiza o computador principal que processa os Dados do Cliente e Dados de Serviços Profissionais.</w:t>
            </w:r>
          </w:p>
          <w:p w14:paraId="1CE7FE64" w14:textId="782AF945" w:rsidR="00836B90" w:rsidRPr="00FC77AC" w:rsidRDefault="00836B90" w:rsidP="007B719E">
            <w:pPr>
              <w:pStyle w:val="Tabletext"/>
              <w:numPr>
                <w:ilvl w:val="0"/>
                <w:numId w:val="10"/>
              </w:numPr>
            </w:pPr>
            <w:r>
              <w:t xml:space="preserve">A Microsoft </w:t>
            </w:r>
            <w:proofErr w:type="spellStart"/>
            <w:r>
              <w:t>tem</w:t>
            </w:r>
            <w:proofErr w:type="spellEnd"/>
            <w:r>
              <w:t xml:space="preserve"> </w:t>
            </w:r>
            <w:proofErr w:type="spellStart"/>
            <w:r>
              <w:t>em</w:t>
            </w:r>
            <w:proofErr w:type="spellEnd"/>
            <w:r>
              <w:t xml:space="preserve"> vigor </w:t>
            </w:r>
            <w:proofErr w:type="spellStart"/>
            <w:r>
              <w:t>procedimentos</w:t>
            </w:r>
            <w:proofErr w:type="spellEnd"/>
            <w:r>
              <w:t xml:space="preserve"> específicos que regem o acesso a cópias dos Dados do Cliente e Dados de Serviços Profissionais.</w:t>
            </w:r>
          </w:p>
          <w:p w14:paraId="0B170AA3" w14:textId="40BB6B18" w:rsidR="00836B90" w:rsidRPr="00FC77AC" w:rsidRDefault="00836B90" w:rsidP="007B719E">
            <w:pPr>
              <w:pStyle w:val="Tabletext"/>
              <w:numPr>
                <w:ilvl w:val="0"/>
                <w:numId w:val="10"/>
              </w:numPr>
            </w:pPr>
            <w:r>
              <w:t xml:space="preserve">A Microsoft </w:t>
            </w:r>
            <w:proofErr w:type="spellStart"/>
            <w:r>
              <w:t>revisa</w:t>
            </w:r>
            <w:proofErr w:type="spellEnd"/>
            <w:r>
              <w:t xml:space="preserve"> </w:t>
            </w:r>
            <w:proofErr w:type="spellStart"/>
            <w:r>
              <w:t>os</w:t>
            </w:r>
            <w:proofErr w:type="spellEnd"/>
            <w:r>
              <w:t xml:space="preserve"> </w:t>
            </w:r>
            <w:proofErr w:type="spellStart"/>
            <w:r>
              <w:t>procedimentos</w:t>
            </w:r>
            <w:proofErr w:type="spellEnd"/>
            <w:r>
              <w:t xml:space="preserve"> de recuperação de dados pelo menos a cada seis meses, com exceção dos procedimentos para recuperação de dados dos Serviços Profissionais e para Serviços Governamentais do Azure, que são revisados a cada 12 meses.</w:t>
            </w:r>
          </w:p>
          <w:p w14:paraId="0DFFCD8F" w14:textId="66FCCED1" w:rsidR="00836B90" w:rsidRPr="00FC77AC" w:rsidRDefault="00836B90" w:rsidP="007B719E">
            <w:pPr>
              <w:pStyle w:val="Tabletext"/>
              <w:numPr>
                <w:ilvl w:val="0"/>
                <w:numId w:val="10"/>
              </w:numPr>
            </w:pPr>
            <w:r>
              <w:t xml:space="preserve">A Microsoft </w:t>
            </w:r>
            <w:proofErr w:type="spellStart"/>
            <w:r>
              <w:t>registra</w:t>
            </w:r>
            <w:proofErr w:type="spellEnd"/>
            <w:r>
              <w:t xml:space="preserve"> </w:t>
            </w:r>
            <w:proofErr w:type="spellStart"/>
            <w:r>
              <w:t>esforços</w:t>
            </w:r>
            <w:proofErr w:type="spellEnd"/>
            <w:r>
              <w:t xml:space="preserve"> de </w:t>
            </w:r>
            <w:proofErr w:type="spellStart"/>
            <w:r>
              <w:t>restauração</w:t>
            </w:r>
            <w:proofErr w:type="spellEnd"/>
            <w:r>
              <w:t xml:space="preserve"> de dados, inclusive a pessoa responsável, a descrição dos dados restaurados e, quando aplicável, a pessoa responsável e quais dados (se houver) foi necessário inserir manualmente no processo de recuperação de dados.</w:t>
            </w:r>
          </w:p>
          <w:p w14:paraId="297D9F39" w14:textId="77777777" w:rsidR="00836B90" w:rsidRPr="00FC77AC" w:rsidRDefault="00836B90" w:rsidP="006B7B14">
            <w:pPr>
              <w:pStyle w:val="Tabletext"/>
            </w:pPr>
            <w:r>
              <w:rPr>
                <w:b/>
              </w:rPr>
              <w:t>Software Mal-intencionado</w:t>
            </w:r>
            <w:r w:rsidRPr="00B4539C">
              <w:rPr>
                <w:b/>
                <w:bCs/>
              </w:rPr>
              <w:t>.</w:t>
            </w:r>
            <w:r>
              <w:t xml:space="preserve"> A Microsoft tem controles antimalware que ajudam </w:t>
            </w:r>
            <w:proofErr w:type="gramStart"/>
            <w:r>
              <w:t>a</w:t>
            </w:r>
            <w:proofErr w:type="gramEnd"/>
            <w:r>
              <w:t xml:space="preserve"> impedir que software mal-intencionado obtenha acesso não autorizado aos Dados do Cliente e Dados de Serviços Profissionais, inclusive software mal-intencionado originado de redes públicas.</w:t>
            </w:r>
          </w:p>
          <w:p w14:paraId="535210FE" w14:textId="77777777" w:rsidR="00836B90" w:rsidRPr="00FC77AC" w:rsidRDefault="00836B90" w:rsidP="006B7B14">
            <w:pPr>
              <w:pStyle w:val="Tabletext"/>
            </w:pPr>
            <w:r>
              <w:rPr>
                <w:b/>
              </w:rPr>
              <w:t>Transferência de Dados para Além dos Limites</w:t>
            </w:r>
          </w:p>
          <w:p w14:paraId="0E62BE76" w14:textId="4B640530" w:rsidR="00836B90" w:rsidRPr="00FC77AC" w:rsidRDefault="00836B90" w:rsidP="007B719E">
            <w:pPr>
              <w:pStyle w:val="Tabletext"/>
              <w:numPr>
                <w:ilvl w:val="0"/>
                <w:numId w:val="11"/>
              </w:numPr>
            </w:pPr>
            <w:r>
              <w:t xml:space="preserve">A Microsoft </w:t>
            </w:r>
            <w:proofErr w:type="spellStart"/>
            <w:r>
              <w:t>criptografa</w:t>
            </w:r>
            <w:proofErr w:type="spellEnd"/>
            <w:r>
              <w:t xml:space="preserve">, </w:t>
            </w:r>
            <w:proofErr w:type="spellStart"/>
            <w:r>
              <w:t>ou</w:t>
            </w:r>
            <w:proofErr w:type="spellEnd"/>
            <w:r>
              <w:t xml:space="preserve"> </w:t>
            </w:r>
            <w:proofErr w:type="spellStart"/>
            <w:r>
              <w:t>permite</w:t>
            </w:r>
            <w:proofErr w:type="spellEnd"/>
            <w:r>
              <w:t xml:space="preserve"> que o Cliente criptografe, os Dados do Cliente e Dados de Serviços Profissionais transmitidos por redes públicas.</w:t>
            </w:r>
          </w:p>
          <w:p w14:paraId="7D3174B4" w14:textId="31E9628F" w:rsidR="00836B90" w:rsidRPr="00FC77AC" w:rsidRDefault="00836B90" w:rsidP="007B719E">
            <w:pPr>
              <w:pStyle w:val="Tabletext"/>
              <w:numPr>
                <w:ilvl w:val="0"/>
                <w:numId w:val="11"/>
              </w:numPr>
            </w:pPr>
            <w:r>
              <w:t>A Microsoft restringe o acesso aos Dados do Cliente e Dados de Serviços Profissionais em mídias que deixam suas instalações.</w:t>
            </w:r>
          </w:p>
          <w:p w14:paraId="6D57144D" w14:textId="77777777" w:rsidR="00836B90" w:rsidRPr="000720BF" w:rsidRDefault="00836B90" w:rsidP="006B7B14">
            <w:pPr>
              <w:pStyle w:val="Tabletext"/>
            </w:pPr>
            <w:r>
              <w:rPr>
                <w:b/>
              </w:rPr>
              <w:t>Registro de Eventos</w:t>
            </w:r>
            <w:r w:rsidRPr="00B4539C">
              <w:rPr>
                <w:b/>
                <w:bCs/>
              </w:rPr>
              <w:t>.</w:t>
            </w:r>
            <w:r>
              <w:t xml:space="preserve"> A Microsoft registra, ou permite que o Cliente registre, o acesso e o uso de sistemas de informações contendo os Dados do Cliente ou Dados de Serviços Profissionais, registrando o ID de acesso, a hora, </w:t>
            </w:r>
            <w:proofErr w:type="gramStart"/>
            <w:r>
              <w:t>a</w:t>
            </w:r>
            <w:proofErr w:type="gramEnd"/>
            <w:r>
              <w:t xml:space="preserve"> autorização concedida ou negada e a atividade relevante.</w:t>
            </w:r>
          </w:p>
        </w:tc>
      </w:tr>
      <w:tr w:rsidR="00836B90" w14:paraId="767BB5B7" w14:textId="77777777" w:rsidTr="001C523B">
        <w:tc>
          <w:tcPr>
            <w:tcW w:w="2610" w:type="dxa"/>
            <w:tcBorders>
              <w:top w:val="single" w:sz="4" w:space="0" w:color="auto"/>
              <w:left w:val="single" w:sz="4" w:space="0" w:color="auto"/>
              <w:bottom w:val="single" w:sz="4" w:space="0" w:color="auto"/>
              <w:right w:val="single" w:sz="4" w:space="0" w:color="auto"/>
            </w:tcBorders>
            <w:vAlign w:val="center"/>
          </w:tcPr>
          <w:p w14:paraId="226396B9" w14:textId="77777777" w:rsidR="00836B90" w:rsidRPr="00231971" w:rsidRDefault="00836B90" w:rsidP="006B7B14">
            <w:pPr>
              <w:pStyle w:val="Tabletext"/>
            </w:pPr>
            <w:r>
              <w:lastRenderedPageBreak/>
              <w:t>Controle de Acesso</w:t>
            </w:r>
          </w:p>
        </w:tc>
        <w:tc>
          <w:tcPr>
            <w:tcW w:w="8190" w:type="dxa"/>
            <w:tcBorders>
              <w:top w:val="single" w:sz="4" w:space="0" w:color="auto"/>
              <w:left w:val="single" w:sz="4" w:space="0" w:color="auto"/>
              <w:bottom w:val="single" w:sz="4" w:space="0" w:color="auto"/>
              <w:right w:val="single" w:sz="4" w:space="0" w:color="auto"/>
            </w:tcBorders>
          </w:tcPr>
          <w:p w14:paraId="619A002F" w14:textId="77777777" w:rsidR="00836B90" w:rsidRPr="00FC77AC" w:rsidRDefault="00836B90" w:rsidP="006B7B14">
            <w:pPr>
              <w:pStyle w:val="Tabletext"/>
            </w:pPr>
            <w:r>
              <w:rPr>
                <w:b/>
              </w:rPr>
              <w:t>Política de Acesso</w:t>
            </w:r>
            <w:r w:rsidRPr="00B4539C">
              <w:rPr>
                <w:b/>
                <w:bCs/>
              </w:rPr>
              <w:t>.</w:t>
            </w:r>
            <w:r>
              <w:t xml:space="preserve"> A Microsoft mantém um registro de privilégio de segurança de indivíduos que têm acesso aos Dados do Cliente ou Dados de Serviços Profissionais.</w:t>
            </w:r>
          </w:p>
          <w:p w14:paraId="6C060821" w14:textId="77777777" w:rsidR="00836B90" w:rsidRPr="00FC77AC" w:rsidRDefault="00836B90" w:rsidP="006B7B14">
            <w:pPr>
              <w:pStyle w:val="Tabletext"/>
            </w:pPr>
            <w:r>
              <w:rPr>
                <w:b/>
              </w:rPr>
              <w:lastRenderedPageBreak/>
              <w:t>Autorização de Acesso</w:t>
            </w:r>
          </w:p>
          <w:p w14:paraId="3E72B9E6" w14:textId="0D02AF82" w:rsidR="00836B90" w:rsidRPr="00FC77AC" w:rsidRDefault="00836B90" w:rsidP="007B719E">
            <w:pPr>
              <w:pStyle w:val="Tabletext"/>
              <w:numPr>
                <w:ilvl w:val="0"/>
                <w:numId w:val="12"/>
              </w:numPr>
            </w:pPr>
            <w:r>
              <w:t xml:space="preserve">A Microsoft </w:t>
            </w:r>
            <w:proofErr w:type="spellStart"/>
            <w:r>
              <w:t>mantém</w:t>
            </w:r>
            <w:proofErr w:type="spellEnd"/>
            <w:r>
              <w:t xml:space="preserve"> e </w:t>
            </w:r>
            <w:proofErr w:type="spellStart"/>
            <w:r>
              <w:t>atualiza</w:t>
            </w:r>
            <w:proofErr w:type="spellEnd"/>
            <w:r>
              <w:t xml:space="preserve"> um registro da equipe autorizada </w:t>
            </w:r>
            <w:proofErr w:type="gramStart"/>
            <w:r>
              <w:t>a</w:t>
            </w:r>
            <w:proofErr w:type="gramEnd"/>
            <w:r>
              <w:t xml:space="preserve"> acessar os sistemas da Microsoft que contêm Dados do Cliente ou Dados de Serviços Profissionais.</w:t>
            </w:r>
          </w:p>
          <w:p w14:paraId="52527336" w14:textId="02596CC7" w:rsidR="00836B90" w:rsidRPr="00FC77AC" w:rsidRDefault="00836B90" w:rsidP="007B719E">
            <w:pPr>
              <w:pStyle w:val="Tabletext"/>
              <w:numPr>
                <w:ilvl w:val="0"/>
                <w:numId w:val="12"/>
              </w:numPr>
            </w:pPr>
            <w:r>
              <w:t>A Microsoft desativa as credenciais de autenticação que não foram usadas por um período de até seis meses.</w:t>
            </w:r>
          </w:p>
          <w:p w14:paraId="401AC379" w14:textId="51451000" w:rsidR="00836B90" w:rsidRPr="00FC77AC" w:rsidRDefault="00836B90" w:rsidP="007B719E">
            <w:pPr>
              <w:pStyle w:val="Tabletext"/>
              <w:numPr>
                <w:ilvl w:val="0"/>
                <w:numId w:val="12"/>
              </w:numPr>
            </w:pPr>
            <w:r>
              <w:t xml:space="preserve">A Microsoft </w:t>
            </w:r>
            <w:proofErr w:type="spellStart"/>
            <w:r>
              <w:t>identifica</w:t>
            </w:r>
            <w:proofErr w:type="spellEnd"/>
            <w:r>
              <w:t xml:space="preserve"> o </w:t>
            </w:r>
            <w:proofErr w:type="spellStart"/>
            <w:r>
              <w:t>pessoal</w:t>
            </w:r>
            <w:proofErr w:type="spellEnd"/>
            <w:r>
              <w:t xml:space="preserve"> que pode conceder, alterar ou cancelar acesso autorizado a dados e recursos. </w:t>
            </w:r>
          </w:p>
          <w:p w14:paraId="5DC9BF2A" w14:textId="14A9DCAD" w:rsidR="00836B90" w:rsidRPr="00FC77AC" w:rsidRDefault="00836B90" w:rsidP="007B719E">
            <w:pPr>
              <w:pStyle w:val="Tabletext"/>
              <w:numPr>
                <w:ilvl w:val="0"/>
                <w:numId w:val="12"/>
              </w:numPr>
            </w:pPr>
            <w:r>
              <w:t>A Microsoft garante que quando mais de um indivíduo tiver acesso aos sistemas que contêm os Dados do Cliente ou Dados de Serviços Profissionais, os indivíduos terão logins/identificadores separados.</w:t>
            </w:r>
          </w:p>
          <w:p w14:paraId="1FB78FAB" w14:textId="77777777" w:rsidR="00836B90" w:rsidRPr="00FC77AC" w:rsidRDefault="00836B90" w:rsidP="006B7B14">
            <w:pPr>
              <w:pStyle w:val="Tabletext"/>
            </w:pPr>
            <w:r>
              <w:rPr>
                <w:b/>
              </w:rPr>
              <w:t>Privilégios Mínimos</w:t>
            </w:r>
          </w:p>
          <w:p w14:paraId="600F4BB1" w14:textId="508D10C0" w:rsidR="00836B90" w:rsidRPr="00FC77AC" w:rsidRDefault="00836B90" w:rsidP="007B719E">
            <w:pPr>
              <w:pStyle w:val="Tabletext"/>
              <w:numPr>
                <w:ilvl w:val="0"/>
                <w:numId w:val="12"/>
              </w:numPr>
            </w:pPr>
            <w:proofErr w:type="spellStart"/>
            <w:r>
              <w:t>pessoal</w:t>
            </w:r>
            <w:proofErr w:type="spellEnd"/>
            <w:r>
              <w:t xml:space="preserve"> de </w:t>
            </w:r>
            <w:proofErr w:type="spellStart"/>
            <w:r>
              <w:t>suporte</w:t>
            </w:r>
            <w:proofErr w:type="spellEnd"/>
            <w:r>
              <w:t xml:space="preserve"> </w:t>
            </w:r>
            <w:proofErr w:type="spellStart"/>
            <w:r>
              <w:t>técnico</w:t>
            </w:r>
            <w:proofErr w:type="spellEnd"/>
            <w:r>
              <w:t xml:space="preserve"> é autorizado </w:t>
            </w:r>
            <w:proofErr w:type="gramStart"/>
            <w:r>
              <w:t>a</w:t>
            </w:r>
            <w:proofErr w:type="gramEnd"/>
            <w:r>
              <w:t xml:space="preserve"> acessar os Dados do Cliente e Dados de Serviços Profissionais somente quando necessário. </w:t>
            </w:r>
          </w:p>
          <w:p w14:paraId="45D7A476" w14:textId="0CF53B9E" w:rsidR="00836B90" w:rsidRPr="00FC77AC" w:rsidRDefault="00836B90" w:rsidP="007B719E">
            <w:pPr>
              <w:pStyle w:val="Tabletext"/>
              <w:numPr>
                <w:ilvl w:val="0"/>
                <w:numId w:val="13"/>
              </w:numPr>
            </w:pPr>
            <w:r>
              <w:t>A Microsoft restringe o acesso aos Dados do Cliente e Dados de Serviços Profissionais apenas aos indivíduos que precisam de tal acesso para executar suas funções.</w:t>
            </w:r>
          </w:p>
          <w:p w14:paraId="7CCD1090" w14:textId="77777777" w:rsidR="00836B90" w:rsidRPr="00FC77AC" w:rsidRDefault="00836B90" w:rsidP="006B7B14">
            <w:pPr>
              <w:pStyle w:val="Tabletext"/>
            </w:pPr>
            <w:r>
              <w:rPr>
                <w:b/>
              </w:rPr>
              <w:t>Integridade e Confidencialidade</w:t>
            </w:r>
          </w:p>
          <w:p w14:paraId="62017260" w14:textId="03FB1138" w:rsidR="00836B90" w:rsidRPr="00FC77AC" w:rsidRDefault="00836B90" w:rsidP="007B719E">
            <w:pPr>
              <w:pStyle w:val="Tabletext"/>
              <w:numPr>
                <w:ilvl w:val="0"/>
                <w:numId w:val="13"/>
              </w:numPr>
            </w:pPr>
            <w:r>
              <w:t xml:space="preserve">A Microsoft </w:t>
            </w:r>
            <w:proofErr w:type="spellStart"/>
            <w:r>
              <w:t>instrui</w:t>
            </w:r>
            <w:proofErr w:type="spellEnd"/>
            <w:r>
              <w:t xml:space="preserve"> </w:t>
            </w:r>
            <w:proofErr w:type="spellStart"/>
            <w:r>
              <w:t>seu</w:t>
            </w:r>
            <w:proofErr w:type="spellEnd"/>
            <w:r>
              <w:t xml:space="preserve"> </w:t>
            </w:r>
            <w:proofErr w:type="spellStart"/>
            <w:r>
              <w:t>pessoal</w:t>
            </w:r>
            <w:proofErr w:type="spellEnd"/>
            <w:r>
              <w:t xml:space="preserve"> a desativar sessões administrativas ao deixarem as instalações controladas pela Microsoft ou quando os computadores são, de outra forma, deixados sem supervisão.</w:t>
            </w:r>
          </w:p>
          <w:p w14:paraId="6C8DB5B3" w14:textId="3F62AD26" w:rsidR="00836B90" w:rsidRPr="00FC77AC" w:rsidRDefault="00836B90" w:rsidP="007B719E">
            <w:pPr>
              <w:pStyle w:val="Tabletext"/>
              <w:numPr>
                <w:ilvl w:val="0"/>
                <w:numId w:val="13"/>
              </w:numPr>
            </w:pPr>
            <w:r>
              <w:t>A Microsoft armazena senhas de uma forma que as torna ininteligíveis enquanto elas estiverem em vigor.</w:t>
            </w:r>
          </w:p>
          <w:p w14:paraId="1380724A" w14:textId="77777777" w:rsidR="00836B90" w:rsidRPr="00FC77AC" w:rsidRDefault="00836B90" w:rsidP="006B7B14">
            <w:pPr>
              <w:pStyle w:val="Tabletext"/>
            </w:pPr>
            <w:r>
              <w:rPr>
                <w:b/>
              </w:rPr>
              <w:t>Autenticação</w:t>
            </w:r>
          </w:p>
          <w:p w14:paraId="41AD47D7" w14:textId="1A9F875D" w:rsidR="00836B90" w:rsidRPr="00FC77AC" w:rsidRDefault="00836B90" w:rsidP="007B719E">
            <w:pPr>
              <w:pStyle w:val="Tabletext"/>
              <w:numPr>
                <w:ilvl w:val="0"/>
                <w:numId w:val="14"/>
              </w:numPr>
            </w:pPr>
            <w:r>
              <w:t xml:space="preserve">A Microsoft </w:t>
            </w:r>
            <w:proofErr w:type="spellStart"/>
            <w:r>
              <w:t>usa</w:t>
            </w:r>
            <w:proofErr w:type="spellEnd"/>
            <w:r>
              <w:t xml:space="preserve"> </w:t>
            </w:r>
            <w:proofErr w:type="spellStart"/>
            <w:r>
              <w:t>práticas</w:t>
            </w:r>
            <w:proofErr w:type="spellEnd"/>
            <w:r>
              <w:t xml:space="preserve"> </w:t>
            </w:r>
            <w:proofErr w:type="spellStart"/>
            <w:r>
              <w:t>padrão</w:t>
            </w:r>
            <w:proofErr w:type="spellEnd"/>
            <w:r>
              <w:t xml:space="preserve"> do setor para identificar e autenticar usuários que tentam acessar sistemas de informação.</w:t>
            </w:r>
          </w:p>
          <w:p w14:paraId="2FA9DD78" w14:textId="51B0B1AE" w:rsidR="00836B90" w:rsidRPr="00FC77AC" w:rsidRDefault="00836B90" w:rsidP="007B719E">
            <w:pPr>
              <w:pStyle w:val="Tabletext"/>
              <w:numPr>
                <w:ilvl w:val="0"/>
                <w:numId w:val="14"/>
              </w:numPr>
            </w:pPr>
            <w:r>
              <w:t xml:space="preserve">Quando </w:t>
            </w:r>
            <w:proofErr w:type="spellStart"/>
            <w:r>
              <w:t>os</w:t>
            </w:r>
            <w:proofErr w:type="spellEnd"/>
            <w:r>
              <w:t xml:space="preserve"> </w:t>
            </w:r>
            <w:proofErr w:type="spellStart"/>
            <w:r>
              <w:t>mecanismos</w:t>
            </w:r>
            <w:proofErr w:type="spellEnd"/>
            <w:r>
              <w:t xml:space="preserve"> de </w:t>
            </w:r>
            <w:proofErr w:type="spellStart"/>
            <w:r>
              <w:t>autenticação</w:t>
            </w:r>
            <w:proofErr w:type="spellEnd"/>
            <w:r>
              <w:t xml:space="preserve"> são baseados em senha, a Microsoft exige que as senhas sejam renovadas regularmente.</w:t>
            </w:r>
          </w:p>
          <w:p w14:paraId="22A220AF" w14:textId="658C4D99" w:rsidR="00836B90" w:rsidRPr="00FC77AC" w:rsidRDefault="00836B90" w:rsidP="007B719E">
            <w:pPr>
              <w:pStyle w:val="Tabletext"/>
              <w:numPr>
                <w:ilvl w:val="0"/>
                <w:numId w:val="14"/>
              </w:numPr>
            </w:pPr>
            <w:r>
              <w:t xml:space="preserve">Quando </w:t>
            </w:r>
            <w:proofErr w:type="spellStart"/>
            <w:r>
              <w:t>os</w:t>
            </w:r>
            <w:proofErr w:type="spellEnd"/>
            <w:r>
              <w:t xml:space="preserve"> </w:t>
            </w:r>
            <w:proofErr w:type="spellStart"/>
            <w:r>
              <w:t>mecanismos</w:t>
            </w:r>
            <w:proofErr w:type="spellEnd"/>
            <w:r>
              <w:t xml:space="preserve"> de </w:t>
            </w:r>
            <w:proofErr w:type="spellStart"/>
            <w:r>
              <w:t>autenticação</w:t>
            </w:r>
            <w:proofErr w:type="spellEnd"/>
            <w:r>
              <w:t xml:space="preserve"> são baseados em senha, a Microsoft exige que a senha tenha, pelo menos, oito caracteres.</w:t>
            </w:r>
          </w:p>
          <w:p w14:paraId="40CC961E" w14:textId="0D95EAA6" w:rsidR="00836B90" w:rsidRPr="00FC77AC" w:rsidRDefault="00836B90" w:rsidP="007B719E">
            <w:pPr>
              <w:pStyle w:val="Tabletext"/>
              <w:numPr>
                <w:ilvl w:val="0"/>
                <w:numId w:val="14"/>
              </w:numPr>
            </w:pPr>
            <w:r>
              <w:t xml:space="preserve">A Microsoft </w:t>
            </w:r>
            <w:proofErr w:type="spellStart"/>
            <w:r>
              <w:t>garante</w:t>
            </w:r>
            <w:proofErr w:type="spellEnd"/>
            <w:r>
              <w:t xml:space="preserve"> que </w:t>
            </w:r>
            <w:proofErr w:type="spellStart"/>
            <w:r>
              <w:t>identificadores</w:t>
            </w:r>
            <w:proofErr w:type="spellEnd"/>
            <w:r>
              <w:t xml:space="preserve"> </w:t>
            </w:r>
            <w:proofErr w:type="spellStart"/>
            <w:r>
              <w:t>desativados</w:t>
            </w:r>
            <w:proofErr w:type="spellEnd"/>
            <w:r>
              <w:t xml:space="preserve"> ou expirados não sejam concedidos a outros indivíduos.</w:t>
            </w:r>
          </w:p>
          <w:p w14:paraId="03A7CDC0" w14:textId="7AFD011C" w:rsidR="00836B90" w:rsidRPr="00FC77AC" w:rsidRDefault="00836B90" w:rsidP="007B719E">
            <w:pPr>
              <w:pStyle w:val="Tabletext"/>
              <w:numPr>
                <w:ilvl w:val="0"/>
                <w:numId w:val="14"/>
              </w:numPr>
            </w:pPr>
            <w:r>
              <w:lastRenderedPageBreak/>
              <w:t xml:space="preserve">A Microsoft </w:t>
            </w:r>
            <w:proofErr w:type="spellStart"/>
            <w:r>
              <w:t>monitora</w:t>
            </w:r>
            <w:proofErr w:type="spellEnd"/>
            <w:r>
              <w:t xml:space="preserve">, </w:t>
            </w:r>
            <w:proofErr w:type="spellStart"/>
            <w:r>
              <w:t>ou</w:t>
            </w:r>
            <w:proofErr w:type="spellEnd"/>
            <w:r>
              <w:t xml:space="preserve"> </w:t>
            </w:r>
            <w:proofErr w:type="spellStart"/>
            <w:r>
              <w:t>permite</w:t>
            </w:r>
            <w:proofErr w:type="spellEnd"/>
            <w:r>
              <w:t xml:space="preserve"> que o Cliente monitore, as tentativas repetidas de obtenção de acesso ao sistema de informação com senhas inválidas.</w:t>
            </w:r>
          </w:p>
          <w:p w14:paraId="578CF1DA" w14:textId="144C2887" w:rsidR="00836B90" w:rsidRPr="00FC77AC" w:rsidRDefault="00836B90" w:rsidP="007B719E">
            <w:pPr>
              <w:pStyle w:val="Tabletext"/>
              <w:numPr>
                <w:ilvl w:val="0"/>
                <w:numId w:val="14"/>
              </w:numPr>
            </w:pPr>
            <w:r>
              <w:t xml:space="preserve">A Microsoft </w:t>
            </w:r>
            <w:proofErr w:type="spellStart"/>
            <w:r>
              <w:t>mantém</w:t>
            </w:r>
            <w:proofErr w:type="spellEnd"/>
            <w:r>
              <w:t xml:space="preserve"> </w:t>
            </w:r>
            <w:proofErr w:type="spellStart"/>
            <w:r>
              <w:t>procedimentos</w:t>
            </w:r>
            <w:proofErr w:type="spellEnd"/>
            <w:r>
              <w:t xml:space="preserve"> </w:t>
            </w:r>
            <w:proofErr w:type="spellStart"/>
            <w:r>
              <w:t>padrão</w:t>
            </w:r>
            <w:proofErr w:type="spellEnd"/>
            <w:r>
              <w:t xml:space="preserve"> do setor para desativar senhas que tenham sido corrompidas ou divulgadas acidentalmente.</w:t>
            </w:r>
          </w:p>
          <w:p w14:paraId="55270D63" w14:textId="5CEF24C5" w:rsidR="00836B90" w:rsidRPr="00FC77AC" w:rsidRDefault="00836B90" w:rsidP="007B719E">
            <w:pPr>
              <w:pStyle w:val="Tabletext"/>
              <w:numPr>
                <w:ilvl w:val="0"/>
                <w:numId w:val="14"/>
              </w:numPr>
            </w:pPr>
            <w:r>
              <w:t xml:space="preserve">A Microsoft usa práticas de proteção de senhas padrão do setor, inclusive práticas destinadas a manter a confidencialidade e </w:t>
            </w:r>
            <w:proofErr w:type="gramStart"/>
            <w:r>
              <w:t>a</w:t>
            </w:r>
            <w:proofErr w:type="gramEnd"/>
            <w:r>
              <w:t xml:space="preserve"> integridade de senhas quando estas são cedidas e distribuídas, e durante o armazenamento.</w:t>
            </w:r>
          </w:p>
          <w:p w14:paraId="56397CF5" w14:textId="77777777" w:rsidR="00836B90" w:rsidRPr="000720BF" w:rsidRDefault="00836B90" w:rsidP="006B7B14">
            <w:pPr>
              <w:pStyle w:val="Tabletext"/>
            </w:pPr>
            <w:r>
              <w:rPr>
                <w:b/>
              </w:rPr>
              <w:t>Projeto de Rede</w:t>
            </w:r>
            <w:r w:rsidRPr="00B4539C">
              <w:rPr>
                <w:b/>
                <w:bCs/>
              </w:rPr>
              <w:t>.</w:t>
            </w:r>
            <w:r>
              <w:t xml:space="preserve"> A Microsoft tem controles para impedir que indivíduos assumam direitos de acesso não cedidos </w:t>
            </w:r>
            <w:proofErr w:type="gramStart"/>
            <w:r>
              <w:t>a</w:t>
            </w:r>
            <w:proofErr w:type="gramEnd"/>
            <w:r>
              <w:t xml:space="preserve"> eles para obter acesso aos Dados do Cliente e Dados de Serviços Profissionais que eles não estejam autorizados a acessar.</w:t>
            </w:r>
          </w:p>
        </w:tc>
      </w:tr>
      <w:tr w:rsidR="00836B90" w14:paraId="191FA9A9" w14:textId="77777777" w:rsidTr="001C523B">
        <w:tc>
          <w:tcPr>
            <w:tcW w:w="2610" w:type="dxa"/>
            <w:tcBorders>
              <w:top w:val="single" w:sz="4" w:space="0" w:color="auto"/>
            </w:tcBorders>
            <w:vAlign w:val="center"/>
          </w:tcPr>
          <w:p w14:paraId="02F73135" w14:textId="77777777" w:rsidR="00836B90" w:rsidRPr="00231971" w:rsidRDefault="00836B90" w:rsidP="006B7B14">
            <w:pPr>
              <w:pStyle w:val="Tabletext"/>
            </w:pPr>
            <w:r>
              <w:lastRenderedPageBreak/>
              <w:t>Gerenciamento de Incidentes de Segurança de Informação</w:t>
            </w:r>
          </w:p>
        </w:tc>
        <w:tc>
          <w:tcPr>
            <w:tcW w:w="8190" w:type="dxa"/>
            <w:tcBorders>
              <w:top w:val="single" w:sz="4" w:space="0" w:color="auto"/>
            </w:tcBorders>
          </w:tcPr>
          <w:p w14:paraId="60277E51" w14:textId="77777777" w:rsidR="00836B90" w:rsidRPr="00FC77AC" w:rsidRDefault="00836B90" w:rsidP="006B7B14">
            <w:pPr>
              <w:pStyle w:val="Tabletext"/>
            </w:pPr>
            <w:r>
              <w:rPr>
                <w:b/>
              </w:rPr>
              <w:t>Processo de Resposta a Incidentes</w:t>
            </w:r>
          </w:p>
          <w:p w14:paraId="6625CEE1" w14:textId="109ECED6" w:rsidR="00836B90" w:rsidRPr="00FC77AC" w:rsidRDefault="00836B90" w:rsidP="007B719E">
            <w:pPr>
              <w:pStyle w:val="Tabletext"/>
              <w:numPr>
                <w:ilvl w:val="0"/>
                <w:numId w:val="15"/>
              </w:numPr>
            </w:pPr>
            <w:r>
              <w:t xml:space="preserve">A Microsoft </w:t>
            </w:r>
            <w:proofErr w:type="spellStart"/>
            <w:r>
              <w:t>mantém</w:t>
            </w:r>
            <w:proofErr w:type="spellEnd"/>
            <w:r>
              <w:t xml:space="preserve"> um </w:t>
            </w:r>
            <w:proofErr w:type="spellStart"/>
            <w:r>
              <w:t>registro</w:t>
            </w:r>
            <w:proofErr w:type="spellEnd"/>
            <w:r>
              <w:t xml:space="preserve"> de violações de segurança com uma descrição da violação, o período, as consequências, o nome do autor da denúncia e a quem a violação foi denunciada, bem como o procedimento de recuperação de dados.</w:t>
            </w:r>
          </w:p>
          <w:p w14:paraId="537E7C55" w14:textId="1C6AE45F" w:rsidR="00836B90" w:rsidRPr="00FC77AC" w:rsidRDefault="00836B90" w:rsidP="007B719E">
            <w:pPr>
              <w:pStyle w:val="Tabletext"/>
              <w:numPr>
                <w:ilvl w:val="0"/>
                <w:numId w:val="15"/>
              </w:numPr>
            </w:pPr>
            <w:r>
              <w:t xml:space="preserve">Para </w:t>
            </w:r>
            <w:proofErr w:type="spellStart"/>
            <w:r>
              <w:t>cada</w:t>
            </w:r>
            <w:proofErr w:type="spellEnd"/>
            <w:r>
              <w:t xml:space="preserve"> </w:t>
            </w:r>
            <w:proofErr w:type="spellStart"/>
            <w:r>
              <w:t>violação</w:t>
            </w:r>
            <w:proofErr w:type="spellEnd"/>
            <w:r>
              <w:t xml:space="preserve"> de </w:t>
            </w:r>
            <w:proofErr w:type="spellStart"/>
            <w:r>
              <w:t>segurança</w:t>
            </w:r>
            <w:proofErr w:type="spellEnd"/>
            <w:r>
              <w:t xml:space="preserve"> que seja um Incidente de Segurança, a notificação pela Microsoft (conforme descrito na seção “Notificação de Incidentes de Segurança” acima) será feita sem atraso indevido e, em qualquer caso, em 72 horas</w:t>
            </w:r>
            <w:r>
              <w:rPr>
                <w:iCs/>
              </w:rPr>
              <w:t>.</w:t>
            </w:r>
          </w:p>
          <w:p w14:paraId="3674A69D" w14:textId="4C4E94B5" w:rsidR="00836B90" w:rsidRPr="00FC77AC" w:rsidRDefault="00836B90" w:rsidP="007B719E">
            <w:pPr>
              <w:pStyle w:val="Tabletext"/>
              <w:numPr>
                <w:ilvl w:val="0"/>
                <w:numId w:val="15"/>
              </w:numPr>
            </w:pPr>
            <w:r>
              <w:t xml:space="preserve">A Microsoft controla, ou permite que o Cliente controle, as divulgações de Dados do Cliente e Dados de Serviços Profissionais, inclusive quais dados foram divulgados, para quem e a que </w:t>
            </w:r>
            <w:proofErr w:type="gramStart"/>
            <w:r>
              <w:t>horas</w:t>
            </w:r>
            <w:proofErr w:type="gramEnd"/>
            <w:r>
              <w:t>.</w:t>
            </w:r>
          </w:p>
          <w:p w14:paraId="3428B7CB" w14:textId="77777777" w:rsidR="00836B90" w:rsidRPr="000720BF" w:rsidRDefault="00836B90" w:rsidP="006B7B14">
            <w:pPr>
              <w:pStyle w:val="Tabletext"/>
            </w:pPr>
            <w:r>
              <w:rPr>
                <w:b/>
              </w:rPr>
              <w:t>Monitoramento dos Serviços</w:t>
            </w:r>
            <w:r w:rsidRPr="00B4539C">
              <w:rPr>
                <w:b/>
                <w:bCs/>
              </w:rPr>
              <w:t>.</w:t>
            </w:r>
            <w:r>
              <w:t xml:space="preserve"> O pessoal de segurança da Microsoft verifica os logs, pelo menos, semestralmente, a fim de propor esforços de reparação, se necessário.</w:t>
            </w:r>
          </w:p>
        </w:tc>
      </w:tr>
      <w:tr w:rsidR="00836B90" w14:paraId="6B3E541D" w14:textId="77777777" w:rsidTr="001C523B">
        <w:tc>
          <w:tcPr>
            <w:tcW w:w="2610" w:type="dxa"/>
            <w:vAlign w:val="center"/>
          </w:tcPr>
          <w:p w14:paraId="6EBC73BC" w14:textId="77777777" w:rsidR="00836B90" w:rsidRPr="00231971" w:rsidRDefault="00836B90" w:rsidP="006B7B14">
            <w:pPr>
              <w:pStyle w:val="Tabletext"/>
            </w:pPr>
            <w:r>
              <w:t>Gerenciamento da Continuidade dos Negócios</w:t>
            </w:r>
          </w:p>
        </w:tc>
        <w:tc>
          <w:tcPr>
            <w:tcW w:w="8190" w:type="dxa"/>
          </w:tcPr>
          <w:p w14:paraId="4EB0EE1B" w14:textId="0D2FFC49" w:rsidR="00836B90" w:rsidRPr="00FC77AC" w:rsidRDefault="00836B90" w:rsidP="007B719E">
            <w:pPr>
              <w:pStyle w:val="Tabletext"/>
              <w:numPr>
                <w:ilvl w:val="0"/>
                <w:numId w:val="16"/>
              </w:numPr>
            </w:pPr>
            <w:r>
              <w:t xml:space="preserve">A Microsoft </w:t>
            </w:r>
            <w:proofErr w:type="spellStart"/>
            <w:r>
              <w:t>mantém</w:t>
            </w:r>
            <w:proofErr w:type="spellEnd"/>
            <w:r>
              <w:t xml:space="preserve"> </w:t>
            </w:r>
            <w:proofErr w:type="spellStart"/>
            <w:r>
              <w:t>planos</w:t>
            </w:r>
            <w:proofErr w:type="spellEnd"/>
            <w:r>
              <w:t xml:space="preserve"> de </w:t>
            </w:r>
            <w:proofErr w:type="spellStart"/>
            <w:r>
              <w:t>emergência</w:t>
            </w:r>
            <w:proofErr w:type="spellEnd"/>
            <w:r>
              <w:t xml:space="preserve"> e de contingência para as instalações onde se localizam os sistemas de informação da Microsoft que processam os Dados do Cliente e Dados de Serviços Profissionais.</w:t>
            </w:r>
          </w:p>
          <w:p w14:paraId="74AB508E" w14:textId="414F5453" w:rsidR="00836B90" w:rsidRPr="000720BF" w:rsidRDefault="00836B90" w:rsidP="007B719E">
            <w:pPr>
              <w:pStyle w:val="Tabletext"/>
              <w:numPr>
                <w:ilvl w:val="0"/>
                <w:numId w:val="16"/>
              </w:numPr>
            </w:pPr>
            <w:r>
              <w:t xml:space="preserve">O armazenamento redundante da Microsoft e seus procedimentos para recuperação de dados destinam-se a tentar reconstruir os Dados do </w:t>
            </w:r>
            <w:r>
              <w:lastRenderedPageBreak/>
              <w:t>Cliente e Dados de Serviços Profissionais ao estado original ou da última replicação antes da perda ou da destruição.</w:t>
            </w:r>
          </w:p>
        </w:tc>
      </w:tr>
    </w:tbl>
    <w:p w14:paraId="66D917A6" w14:textId="77777777" w:rsidR="00836B90" w:rsidRPr="00FC77AC" w:rsidRDefault="00836B90" w:rsidP="00836B90">
      <w:pPr>
        <w:pStyle w:val="ProductList-Body"/>
        <w:spacing w:after="120"/>
      </w:pPr>
    </w:p>
    <w:p w14:paraId="316D1C43" w14:textId="77777777" w:rsidR="00836B90" w:rsidRDefault="00836B90" w:rsidP="00836B90">
      <w:pPr>
        <w:pStyle w:val="ProductList-Body"/>
        <w:spacing w:after="120"/>
        <w:sectPr w:rsidR="00836B90" w:rsidSect="00836B90">
          <w:headerReference w:type="default" r:id="rId15"/>
          <w:footerReference w:type="default" r:id="rId16"/>
          <w:footerReference w:type="first" r:id="rId17"/>
          <w:pgSz w:w="12240" w:h="15840"/>
          <w:pgMar w:top="1440" w:right="720" w:bottom="1440" w:left="720" w:header="720" w:footer="720" w:gutter="0"/>
          <w:cols w:space="720"/>
          <w:docGrid w:linePitch="360"/>
        </w:sectPr>
      </w:pPr>
    </w:p>
    <w:p w14:paraId="18D2C38A" w14:textId="77777777" w:rsidR="00836B90" w:rsidRPr="00FC77AC" w:rsidRDefault="00836B90" w:rsidP="003A6B23">
      <w:pPr>
        <w:pStyle w:val="Heading1"/>
        <w:shd w:val="clear" w:color="auto" w:fill="auto"/>
        <w:tabs>
          <w:tab w:val="clear" w:pos="9360"/>
          <w:tab w:val="right" w:pos="10080"/>
        </w:tabs>
        <w:ind w:right="-216"/>
      </w:pPr>
      <w:bookmarkStart w:id="195" w:name="_Toc155367100"/>
      <w:bookmarkStart w:id="196" w:name="_Toc206769857"/>
      <w:bookmarkStart w:id="197" w:name="_Toc8395062"/>
      <w:bookmarkStart w:id="198" w:name="_Toc6563850"/>
      <w:bookmarkStart w:id="199" w:name="_Toc21617071"/>
      <w:bookmarkStart w:id="200" w:name="_Toc26972866"/>
      <w:proofErr w:type="spellStart"/>
      <w:r>
        <w:lastRenderedPageBreak/>
        <w:t>Apêndice</w:t>
      </w:r>
      <w:proofErr w:type="spellEnd"/>
      <w:r>
        <w:t xml:space="preserve"> B - </w:t>
      </w:r>
      <w:proofErr w:type="spellStart"/>
      <w:r>
        <w:t>Titulares</w:t>
      </w:r>
      <w:proofErr w:type="spellEnd"/>
      <w:r>
        <w:t xml:space="preserve"> dos Dados e Categorias de Dados Pessoais</w:t>
      </w:r>
      <w:bookmarkEnd w:id="195"/>
      <w:bookmarkEnd w:id="196"/>
    </w:p>
    <w:bookmarkEnd w:id="197"/>
    <w:bookmarkEnd w:id="198"/>
    <w:bookmarkEnd w:id="199"/>
    <w:bookmarkEnd w:id="200"/>
    <w:p w14:paraId="02B460F7" w14:textId="77777777" w:rsidR="00836B90" w:rsidRPr="00B31C8E" w:rsidRDefault="00836B90" w:rsidP="006B7B14">
      <w:proofErr w:type="spellStart"/>
      <w:r w:rsidRPr="00B31C8E">
        <w:rPr>
          <w:b/>
        </w:rPr>
        <w:t>Titulares</w:t>
      </w:r>
      <w:proofErr w:type="spellEnd"/>
      <w:r w:rsidRPr="00B31C8E">
        <w:rPr>
          <w:b/>
        </w:rPr>
        <w:t xml:space="preserve"> dos dados</w:t>
      </w:r>
      <w:r w:rsidRPr="00B31C8E">
        <w:rPr>
          <w:b/>
          <w:bCs/>
        </w:rPr>
        <w:t>:</w:t>
      </w:r>
      <w:r w:rsidRPr="00B31C8E">
        <w:t xml:space="preserve"> </w:t>
      </w:r>
      <w:proofErr w:type="spellStart"/>
      <w:r w:rsidRPr="00B31C8E">
        <w:t>Os</w:t>
      </w:r>
      <w:proofErr w:type="spellEnd"/>
      <w:r w:rsidRPr="00B31C8E">
        <w:t xml:space="preserve"> titulares dos dados incluem os representantes do Cliente e os usuários finais, incluindo funcionários, prestadores de serviços, colaboradores e clientes do Cliente. Os titulares dos dados também podem incluir indivíduos que tentam comunicar ou transferir informações pessoais a usuários dos serviços fornecidos pela Microsoft. </w:t>
      </w:r>
      <w:r w:rsidRPr="00B31C8E">
        <w:rPr>
          <w:rFonts w:cstheme="minorHAnsi"/>
          <w:szCs w:val="18"/>
        </w:rPr>
        <w:t>A Microsoft reconhece que, dependendo do uso que o Cliente fizer dos Produtos e Serviços, o Cliente poderá optar por incluir dados pessoais de qualquer um dos seguintes tipos de titulares de dados nos dados pessoais:</w:t>
      </w:r>
    </w:p>
    <w:p w14:paraId="5CF8885E" w14:textId="77777777" w:rsidR="00836B90" w:rsidRPr="00FC77AC" w:rsidRDefault="00836B90" w:rsidP="006B7B14">
      <w:pPr>
        <w:pStyle w:val="Bulletlist0"/>
      </w:pPr>
      <w:proofErr w:type="spellStart"/>
      <w:r>
        <w:t>Funcionários</w:t>
      </w:r>
      <w:proofErr w:type="spellEnd"/>
      <w:r>
        <w:t xml:space="preserve">, </w:t>
      </w:r>
      <w:proofErr w:type="spellStart"/>
      <w:r>
        <w:t>prestadores</w:t>
      </w:r>
      <w:proofErr w:type="spellEnd"/>
      <w:r>
        <w:t xml:space="preserve"> de </w:t>
      </w:r>
      <w:proofErr w:type="spellStart"/>
      <w:r>
        <w:t>serviços</w:t>
      </w:r>
      <w:proofErr w:type="spellEnd"/>
      <w:r>
        <w:t xml:space="preserve"> e </w:t>
      </w:r>
      <w:proofErr w:type="spellStart"/>
      <w:r>
        <w:t>trabalhadores</w:t>
      </w:r>
      <w:proofErr w:type="spellEnd"/>
      <w:r>
        <w:t xml:space="preserve"> </w:t>
      </w:r>
      <w:proofErr w:type="spellStart"/>
      <w:r>
        <w:t>temporários</w:t>
      </w:r>
      <w:proofErr w:type="spellEnd"/>
      <w:r>
        <w:t xml:space="preserve"> (</w:t>
      </w:r>
      <w:proofErr w:type="spellStart"/>
      <w:r>
        <w:t>atuais</w:t>
      </w:r>
      <w:proofErr w:type="spellEnd"/>
      <w:r>
        <w:t xml:space="preserve">, </w:t>
      </w:r>
      <w:proofErr w:type="spellStart"/>
      <w:r>
        <w:t>antigos</w:t>
      </w:r>
      <w:proofErr w:type="spellEnd"/>
      <w:r>
        <w:t xml:space="preserve">, </w:t>
      </w:r>
      <w:proofErr w:type="spellStart"/>
      <w:r>
        <w:t>futuros</w:t>
      </w:r>
      <w:proofErr w:type="spellEnd"/>
      <w:r>
        <w:t xml:space="preserve">) do </w:t>
      </w:r>
      <w:proofErr w:type="spellStart"/>
      <w:proofErr w:type="gramStart"/>
      <w:r>
        <w:t>Cliente</w:t>
      </w:r>
      <w:proofErr w:type="spellEnd"/>
      <w:r>
        <w:t>;</w:t>
      </w:r>
      <w:proofErr w:type="gramEnd"/>
    </w:p>
    <w:p w14:paraId="45947789" w14:textId="77777777" w:rsidR="00836B90" w:rsidRPr="00FC77AC" w:rsidRDefault="00836B90" w:rsidP="006B7B14">
      <w:pPr>
        <w:pStyle w:val="Bulletlist0"/>
      </w:pPr>
      <w:proofErr w:type="spellStart"/>
      <w:r>
        <w:t>Dependentes</w:t>
      </w:r>
      <w:proofErr w:type="spellEnd"/>
      <w:r>
        <w:t xml:space="preserve"> dos </w:t>
      </w:r>
      <w:proofErr w:type="spellStart"/>
      <w:r>
        <w:t>indivíduos</w:t>
      </w:r>
      <w:proofErr w:type="spellEnd"/>
      <w:r>
        <w:t xml:space="preserve"> </w:t>
      </w:r>
      <w:proofErr w:type="spellStart"/>
      <w:proofErr w:type="gramStart"/>
      <w:r>
        <w:t>acima</w:t>
      </w:r>
      <w:proofErr w:type="spellEnd"/>
      <w:r>
        <w:t>;</w:t>
      </w:r>
      <w:proofErr w:type="gramEnd"/>
    </w:p>
    <w:p w14:paraId="6BBA9723" w14:textId="77777777" w:rsidR="00836B90" w:rsidRPr="00FC77AC" w:rsidRDefault="00836B90" w:rsidP="006B7B14">
      <w:pPr>
        <w:pStyle w:val="Bulletlist0"/>
      </w:pPr>
      <w:proofErr w:type="spellStart"/>
      <w:r>
        <w:t>Os</w:t>
      </w:r>
      <w:proofErr w:type="spellEnd"/>
      <w:r>
        <w:t xml:space="preserve"> </w:t>
      </w:r>
      <w:proofErr w:type="spellStart"/>
      <w:r>
        <w:t>colaboradores</w:t>
      </w:r>
      <w:proofErr w:type="spellEnd"/>
      <w:r>
        <w:t>/</w:t>
      </w:r>
      <w:proofErr w:type="spellStart"/>
      <w:r>
        <w:t>pessoas</w:t>
      </w:r>
      <w:proofErr w:type="spellEnd"/>
      <w:r>
        <w:t xml:space="preserve"> de </w:t>
      </w:r>
      <w:proofErr w:type="spellStart"/>
      <w:r>
        <w:t>contato</w:t>
      </w:r>
      <w:proofErr w:type="spellEnd"/>
      <w:r>
        <w:t xml:space="preserve"> do </w:t>
      </w:r>
      <w:proofErr w:type="spellStart"/>
      <w:r>
        <w:t>Cliente</w:t>
      </w:r>
      <w:proofErr w:type="spellEnd"/>
      <w:r>
        <w:t xml:space="preserve"> </w:t>
      </w:r>
      <w:proofErr w:type="spellStart"/>
      <w:r>
        <w:t>ou</w:t>
      </w:r>
      <w:proofErr w:type="spellEnd"/>
      <w:r>
        <w:t xml:space="preserve"> </w:t>
      </w:r>
      <w:proofErr w:type="spellStart"/>
      <w:r>
        <w:t>funcionários</w:t>
      </w:r>
      <w:proofErr w:type="spellEnd"/>
      <w:r>
        <w:t xml:space="preserve">, </w:t>
      </w:r>
      <w:proofErr w:type="spellStart"/>
      <w:r>
        <w:t>prestadores</w:t>
      </w:r>
      <w:proofErr w:type="spellEnd"/>
      <w:r>
        <w:t xml:space="preserve"> de </w:t>
      </w:r>
      <w:proofErr w:type="spellStart"/>
      <w:r>
        <w:t>serviços</w:t>
      </w:r>
      <w:proofErr w:type="spellEnd"/>
      <w:r>
        <w:t xml:space="preserve"> </w:t>
      </w:r>
      <w:proofErr w:type="spellStart"/>
      <w:r>
        <w:t>ou</w:t>
      </w:r>
      <w:proofErr w:type="spellEnd"/>
      <w:r>
        <w:t xml:space="preserve"> </w:t>
      </w:r>
      <w:proofErr w:type="spellStart"/>
      <w:r>
        <w:t>trabalhadores</w:t>
      </w:r>
      <w:proofErr w:type="spellEnd"/>
      <w:r>
        <w:t xml:space="preserve"> </w:t>
      </w:r>
      <w:proofErr w:type="spellStart"/>
      <w:r>
        <w:t>temporários</w:t>
      </w:r>
      <w:proofErr w:type="spellEnd"/>
      <w:r>
        <w:t xml:space="preserve"> de </w:t>
      </w:r>
      <w:proofErr w:type="spellStart"/>
      <w:r>
        <w:t>colaboradores</w:t>
      </w:r>
      <w:proofErr w:type="spellEnd"/>
      <w:r>
        <w:t>/</w:t>
      </w:r>
      <w:proofErr w:type="spellStart"/>
      <w:r>
        <w:t>pessoas</w:t>
      </w:r>
      <w:proofErr w:type="spellEnd"/>
      <w:r>
        <w:t xml:space="preserve"> de </w:t>
      </w:r>
      <w:proofErr w:type="spellStart"/>
      <w:r>
        <w:t>contato</w:t>
      </w:r>
      <w:proofErr w:type="spellEnd"/>
      <w:r>
        <w:t xml:space="preserve"> da </w:t>
      </w:r>
      <w:proofErr w:type="spellStart"/>
      <w:r>
        <w:t>pessoa</w:t>
      </w:r>
      <w:proofErr w:type="spellEnd"/>
      <w:r>
        <w:t xml:space="preserve"> </w:t>
      </w:r>
      <w:proofErr w:type="spellStart"/>
      <w:r>
        <w:t>jurídica</w:t>
      </w:r>
      <w:proofErr w:type="spellEnd"/>
      <w:r>
        <w:t xml:space="preserve"> (</w:t>
      </w:r>
      <w:proofErr w:type="spellStart"/>
      <w:r>
        <w:t>atuais</w:t>
      </w:r>
      <w:proofErr w:type="spellEnd"/>
      <w:r>
        <w:t xml:space="preserve">, </w:t>
      </w:r>
      <w:proofErr w:type="spellStart"/>
      <w:r>
        <w:t>em</w:t>
      </w:r>
      <w:proofErr w:type="spellEnd"/>
      <w:r>
        <w:t xml:space="preserve"> </w:t>
      </w:r>
      <w:proofErr w:type="spellStart"/>
      <w:r>
        <w:t>potencial</w:t>
      </w:r>
      <w:proofErr w:type="spellEnd"/>
      <w:r>
        <w:t xml:space="preserve">, </w:t>
      </w:r>
      <w:proofErr w:type="spellStart"/>
      <w:r>
        <w:t>antigos</w:t>
      </w:r>
      <w:proofErr w:type="spellEnd"/>
      <w:proofErr w:type="gramStart"/>
      <w:r>
        <w:t>);</w:t>
      </w:r>
      <w:proofErr w:type="gramEnd"/>
    </w:p>
    <w:p w14:paraId="704507C8" w14:textId="77777777" w:rsidR="00836B90" w:rsidRPr="00FC77AC" w:rsidRDefault="00836B90" w:rsidP="006B7B14">
      <w:pPr>
        <w:pStyle w:val="Bulletlist0"/>
      </w:pPr>
      <w:proofErr w:type="spellStart"/>
      <w:r>
        <w:t>Usuários</w:t>
      </w:r>
      <w:proofErr w:type="spellEnd"/>
      <w:r>
        <w:t xml:space="preserve"> (</w:t>
      </w:r>
      <w:proofErr w:type="spellStart"/>
      <w:r>
        <w:t>por</w:t>
      </w:r>
      <w:proofErr w:type="spellEnd"/>
      <w:r>
        <w:t xml:space="preserve"> </w:t>
      </w:r>
      <w:proofErr w:type="spellStart"/>
      <w:r>
        <w:t>exemplo</w:t>
      </w:r>
      <w:proofErr w:type="spellEnd"/>
      <w:r>
        <w:t xml:space="preserve">, </w:t>
      </w:r>
      <w:proofErr w:type="spellStart"/>
      <w:r>
        <w:t>clientes</w:t>
      </w:r>
      <w:proofErr w:type="spellEnd"/>
      <w:r>
        <w:t xml:space="preserve">, </w:t>
      </w:r>
      <w:proofErr w:type="spellStart"/>
      <w:r>
        <w:t>pacientes</w:t>
      </w:r>
      <w:proofErr w:type="spellEnd"/>
      <w:r>
        <w:t xml:space="preserve">, </w:t>
      </w:r>
      <w:proofErr w:type="spellStart"/>
      <w:r>
        <w:t>visitantes</w:t>
      </w:r>
      <w:proofErr w:type="spellEnd"/>
      <w:r>
        <w:t xml:space="preserve">, etc.) e outros </w:t>
      </w:r>
      <w:proofErr w:type="spellStart"/>
      <w:r>
        <w:t>titulares</w:t>
      </w:r>
      <w:proofErr w:type="spellEnd"/>
      <w:r>
        <w:t xml:space="preserve"> de dados que </w:t>
      </w:r>
      <w:proofErr w:type="spellStart"/>
      <w:r>
        <w:t>sejam</w:t>
      </w:r>
      <w:proofErr w:type="spellEnd"/>
      <w:r>
        <w:t xml:space="preserve"> </w:t>
      </w:r>
      <w:proofErr w:type="spellStart"/>
      <w:r>
        <w:t>usuários</w:t>
      </w:r>
      <w:proofErr w:type="spellEnd"/>
      <w:r>
        <w:t xml:space="preserve"> dos </w:t>
      </w:r>
      <w:proofErr w:type="spellStart"/>
      <w:r>
        <w:t>serviços</w:t>
      </w:r>
      <w:proofErr w:type="spellEnd"/>
      <w:r>
        <w:t xml:space="preserve"> do </w:t>
      </w:r>
      <w:proofErr w:type="spellStart"/>
      <w:proofErr w:type="gramStart"/>
      <w:r>
        <w:t>Cliente</w:t>
      </w:r>
      <w:proofErr w:type="spellEnd"/>
      <w:r>
        <w:t>;</w:t>
      </w:r>
      <w:proofErr w:type="gramEnd"/>
    </w:p>
    <w:p w14:paraId="23487D6B" w14:textId="77777777" w:rsidR="00836B90" w:rsidRPr="00FC77AC" w:rsidRDefault="00836B90" w:rsidP="006B7B14">
      <w:pPr>
        <w:pStyle w:val="Bulletlist0"/>
      </w:pPr>
      <w:proofErr w:type="spellStart"/>
      <w:r>
        <w:t>Parceiros</w:t>
      </w:r>
      <w:proofErr w:type="spellEnd"/>
      <w:r>
        <w:t xml:space="preserve">, partes </w:t>
      </w:r>
      <w:proofErr w:type="spellStart"/>
      <w:r>
        <w:t>interessadas</w:t>
      </w:r>
      <w:proofErr w:type="spellEnd"/>
      <w:r>
        <w:t xml:space="preserve"> </w:t>
      </w:r>
      <w:proofErr w:type="spellStart"/>
      <w:r>
        <w:t>ou</w:t>
      </w:r>
      <w:proofErr w:type="spellEnd"/>
      <w:r>
        <w:t xml:space="preserve"> </w:t>
      </w:r>
      <w:proofErr w:type="spellStart"/>
      <w:r>
        <w:t>indivíduos</w:t>
      </w:r>
      <w:proofErr w:type="spellEnd"/>
      <w:r>
        <w:t xml:space="preserve"> que </w:t>
      </w:r>
      <w:proofErr w:type="spellStart"/>
      <w:r>
        <w:t>colaboram</w:t>
      </w:r>
      <w:proofErr w:type="spellEnd"/>
      <w:r>
        <w:t xml:space="preserve"> </w:t>
      </w:r>
      <w:proofErr w:type="spellStart"/>
      <w:r>
        <w:t>ativamente</w:t>
      </w:r>
      <w:proofErr w:type="spellEnd"/>
      <w:r>
        <w:t xml:space="preserve">, se </w:t>
      </w:r>
      <w:proofErr w:type="spellStart"/>
      <w:r>
        <w:t>comunicam</w:t>
      </w:r>
      <w:proofErr w:type="spellEnd"/>
      <w:r>
        <w:t xml:space="preserve"> </w:t>
      </w:r>
      <w:proofErr w:type="spellStart"/>
      <w:r>
        <w:t>ou</w:t>
      </w:r>
      <w:proofErr w:type="spellEnd"/>
      <w:r>
        <w:t xml:space="preserve"> </w:t>
      </w:r>
      <w:proofErr w:type="spellStart"/>
      <w:r>
        <w:t>interagem</w:t>
      </w:r>
      <w:proofErr w:type="spellEnd"/>
      <w:r>
        <w:t xml:space="preserve"> de </w:t>
      </w:r>
      <w:proofErr w:type="spellStart"/>
      <w:r>
        <w:t>outra</w:t>
      </w:r>
      <w:proofErr w:type="spellEnd"/>
      <w:r>
        <w:t xml:space="preserve"> forma com </w:t>
      </w:r>
      <w:proofErr w:type="spellStart"/>
      <w:r>
        <w:t>funcionários</w:t>
      </w:r>
      <w:proofErr w:type="spellEnd"/>
      <w:r>
        <w:t xml:space="preserve"> do </w:t>
      </w:r>
      <w:proofErr w:type="spellStart"/>
      <w:r>
        <w:t>Cliente</w:t>
      </w:r>
      <w:proofErr w:type="spellEnd"/>
      <w:r>
        <w:t xml:space="preserve"> e/</w:t>
      </w:r>
      <w:proofErr w:type="spellStart"/>
      <w:r>
        <w:t>ou</w:t>
      </w:r>
      <w:proofErr w:type="spellEnd"/>
      <w:r>
        <w:t xml:space="preserve"> </w:t>
      </w:r>
      <w:proofErr w:type="spellStart"/>
      <w:r>
        <w:t>usam</w:t>
      </w:r>
      <w:proofErr w:type="spellEnd"/>
      <w:r>
        <w:t xml:space="preserve"> ferramentas de </w:t>
      </w:r>
      <w:proofErr w:type="spellStart"/>
      <w:r>
        <w:t>comunicação</w:t>
      </w:r>
      <w:proofErr w:type="spellEnd"/>
      <w:r>
        <w:t xml:space="preserve">, </w:t>
      </w:r>
      <w:proofErr w:type="spellStart"/>
      <w:r>
        <w:t>como</w:t>
      </w:r>
      <w:proofErr w:type="spellEnd"/>
      <w:r>
        <w:t xml:space="preserve"> </w:t>
      </w:r>
      <w:proofErr w:type="spellStart"/>
      <w:r>
        <w:t>aplicativos</w:t>
      </w:r>
      <w:proofErr w:type="spellEnd"/>
      <w:r>
        <w:t xml:space="preserve"> e sites </w:t>
      </w:r>
      <w:proofErr w:type="spellStart"/>
      <w:r>
        <w:t>fornecidos</w:t>
      </w:r>
      <w:proofErr w:type="spellEnd"/>
      <w:r>
        <w:t xml:space="preserve"> </w:t>
      </w:r>
      <w:proofErr w:type="spellStart"/>
      <w:r>
        <w:t>pelo</w:t>
      </w:r>
      <w:proofErr w:type="spellEnd"/>
      <w:r>
        <w:t xml:space="preserve"> </w:t>
      </w:r>
      <w:proofErr w:type="spellStart"/>
      <w:proofErr w:type="gramStart"/>
      <w:r>
        <w:t>Cliente</w:t>
      </w:r>
      <w:proofErr w:type="spellEnd"/>
      <w:r>
        <w:t>;</w:t>
      </w:r>
      <w:proofErr w:type="gramEnd"/>
    </w:p>
    <w:p w14:paraId="2F002BCB" w14:textId="77777777" w:rsidR="00836B90" w:rsidRPr="00FC77AC" w:rsidRDefault="00836B90" w:rsidP="006B7B14">
      <w:pPr>
        <w:pStyle w:val="Bulletlist0"/>
      </w:pPr>
      <w:r>
        <w:t xml:space="preserve">Partes </w:t>
      </w:r>
      <w:proofErr w:type="spellStart"/>
      <w:r>
        <w:t>interessadas</w:t>
      </w:r>
      <w:proofErr w:type="spellEnd"/>
      <w:r>
        <w:t xml:space="preserve"> </w:t>
      </w:r>
      <w:proofErr w:type="spellStart"/>
      <w:r>
        <w:t>ou</w:t>
      </w:r>
      <w:proofErr w:type="spellEnd"/>
      <w:r>
        <w:t xml:space="preserve"> </w:t>
      </w:r>
      <w:proofErr w:type="spellStart"/>
      <w:r>
        <w:t>indivíduos</w:t>
      </w:r>
      <w:proofErr w:type="spellEnd"/>
      <w:r>
        <w:t xml:space="preserve"> que </w:t>
      </w:r>
      <w:proofErr w:type="spellStart"/>
      <w:r>
        <w:t>interagem</w:t>
      </w:r>
      <w:proofErr w:type="spellEnd"/>
      <w:r>
        <w:t xml:space="preserve"> </w:t>
      </w:r>
      <w:proofErr w:type="spellStart"/>
      <w:r>
        <w:t>passivamente</w:t>
      </w:r>
      <w:proofErr w:type="spellEnd"/>
      <w:r>
        <w:t xml:space="preserve"> com o </w:t>
      </w:r>
      <w:proofErr w:type="spellStart"/>
      <w:r>
        <w:t>Cliente</w:t>
      </w:r>
      <w:proofErr w:type="spellEnd"/>
      <w:r>
        <w:t xml:space="preserve"> (</w:t>
      </w:r>
      <w:proofErr w:type="spellStart"/>
      <w:r>
        <w:t>por</w:t>
      </w:r>
      <w:proofErr w:type="spellEnd"/>
      <w:r>
        <w:t xml:space="preserve"> </w:t>
      </w:r>
      <w:proofErr w:type="spellStart"/>
      <w:r>
        <w:t>exemplo</w:t>
      </w:r>
      <w:proofErr w:type="spellEnd"/>
      <w:r>
        <w:t xml:space="preserve">, </w:t>
      </w:r>
      <w:proofErr w:type="spellStart"/>
      <w:r>
        <w:t>porque</w:t>
      </w:r>
      <w:proofErr w:type="spellEnd"/>
      <w:r>
        <w:t xml:space="preserve"> </w:t>
      </w:r>
      <w:proofErr w:type="spellStart"/>
      <w:r>
        <w:t>estão</w:t>
      </w:r>
      <w:proofErr w:type="spellEnd"/>
      <w:r>
        <w:t xml:space="preserve"> </w:t>
      </w:r>
      <w:proofErr w:type="spellStart"/>
      <w:r>
        <w:t>sujeitos</w:t>
      </w:r>
      <w:proofErr w:type="spellEnd"/>
      <w:r>
        <w:t xml:space="preserve"> a </w:t>
      </w:r>
      <w:proofErr w:type="spellStart"/>
      <w:r>
        <w:t>uma</w:t>
      </w:r>
      <w:proofErr w:type="spellEnd"/>
      <w:r>
        <w:t xml:space="preserve"> </w:t>
      </w:r>
      <w:proofErr w:type="spellStart"/>
      <w:r>
        <w:t>investigação</w:t>
      </w:r>
      <w:proofErr w:type="spellEnd"/>
      <w:r>
        <w:t xml:space="preserve">, </w:t>
      </w:r>
      <w:proofErr w:type="spellStart"/>
      <w:r>
        <w:t>uma</w:t>
      </w:r>
      <w:proofErr w:type="spellEnd"/>
      <w:r>
        <w:t xml:space="preserve"> </w:t>
      </w:r>
      <w:proofErr w:type="spellStart"/>
      <w:r>
        <w:t>pesquisa</w:t>
      </w:r>
      <w:proofErr w:type="spellEnd"/>
      <w:r>
        <w:t xml:space="preserve"> </w:t>
      </w:r>
      <w:proofErr w:type="spellStart"/>
      <w:r>
        <w:t>ou</w:t>
      </w:r>
      <w:proofErr w:type="spellEnd"/>
      <w:r>
        <w:t xml:space="preserve"> </w:t>
      </w:r>
      <w:proofErr w:type="spellStart"/>
      <w:r>
        <w:t>são</w:t>
      </w:r>
      <w:proofErr w:type="spellEnd"/>
      <w:r>
        <w:t xml:space="preserve"> </w:t>
      </w:r>
      <w:proofErr w:type="spellStart"/>
      <w:r>
        <w:t>mencionados</w:t>
      </w:r>
      <w:proofErr w:type="spellEnd"/>
      <w:r>
        <w:t xml:space="preserve"> </w:t>
      </w:r>
      <w:proofErr w:type="spellStart"/>
      <w:r>
        <w:t>em</w:t>
      </w:r>
      <w:proofErr w:type="spellEnd"/>
      <w:r>
        <w:t xml:space="preserve"> </w:t>
      </w:r>
      <w:proofErr w:type="spellStart"/>
      <w:r>
        <w:t>documentos</w:t>
      </w:r>
      <w:proofErr w:type="spellEnd"/>
      <w:r>
        <w:t xml:space="preserve"> </w:t>
      </w:r>
      <w:proofErr w:type="spellStart"/>
      <w:r>
        <w:t>ou</w:t>
      </w:r>
      <w:proofErr w:type="spellEnd"/>
      <w:r>
        <w:t xml:space="preserve"> </w:t>
      </w:r>
      <w:proofErr w:type="spellStart"/>
      <w:r>
        <w:t>correspondências</w:t>
      </w:r>
      <w:proofErr w:type="spellEnd"/>
      <w:r>
        <w:t xml:space="preserve"> de </w:t>
      </w:r>
      <w:proofErr w:type="spellStart"/>
      <w:r>
        <w:t>ou</w:t>
      </w:r>
      <w:proofErr w:type="spellEnd"/>
      <w:r>
        <w:t xml:space="preserve"> para o </w:t>
      </w:r>
      <w:proofErr w:type="spellStart"/>
      <w:r>
        <w:t>Cliente</w:t>
      </w:r>
      <w:proofErr w:type="spellEnd"/>
      <w:proofErr w:type="gramStart"/>
      <w:r>
        <w:t>);</w:t>
      </w:r>
      <w:proofErr w:type="gramEnd"/>
    </w:p>
    <w:p w14:paraId="349CCDE2" w14:textId="77777777" w:rsidR="00836B90" w:rsidRPr="00FC77AC" w:rsidRDefault="00836B90" w:rsidP="006B7B14">
      <w:pPr>
        <w:pStyle w:val="Bulletlist0"/>
      </w:pPr>
      <w:proofErr w:type="spellStart"/>
      <w:r>
        <w:t>Menores</w:t>
      </w:r>
      <w:proofErr w:type="spellEnd"/>
      <w:r>
        <w:t xml:space="preserve"> </w:t>
      </w:r>
      <w:proofErr w:type="spellStart"/>
      <w:r>
        <w:t>ou</w:t>
      </w:r>
      <w:proofErr w:type="spellEnd"/>
    </w:p>
    <w:p w14:paraId="7E932759" w14:textId="77777777" w:rsidR="00836B90" w:rsidRPr="00FC77AC" w:rsidRDefault="00836B90" w:rsidP="006B7B14">
      <w:pPr>
        <w:pStyle w:val="Bulletlist0"/>
      </w:pPr>
      <w:proofErr w:type="spellStart"/>
      <w:r>
        <w:t>Profissionais</w:t>
      </w:r>
      <w:proofErr w:type="spellEnd"/>
      <w:r>
        <w:t xml:space="preserve"> com </w:t>
      </w:r>
      <w:proofErr w:type="spellStart"/>
      <w:r>
        <w:t>privilégios</w:t>
      </w:r>
      <w:proofErr w:type="spellEnd"/>
      <w:r>
        <w:t xml:space="preserve"> </w:t>
      </w:r>
      <w:proofErr w:type="spellStart"/>
      <w:r>
        <w:t>profissionais</w:t>
      </w:r>
      <w:proofErr w:type="spellEnd"/>
      <w:r>
        <w:t xml:space="preserve"> (</w:t>
      </w:r>
      <w:proofErr w:type="spellStart"/>
      <w:r>
        <w:t>por</w:t>
      </w:r>
      <w:proofErr w:type="spellEnd"/>
      <w:r>
        <w:t xml:space="preserve"> </w:t>
      </w:r>
      <w:proofErr w:type="spellStart"/>
      <w:r>
        <w:t>exemplo</w:t>
      </w:r>
      <w:proofErr w:type="spellEnd"/>
      <w:r>
        <w:t xml:space="preserve">, </w:t>
      </w:r>
      <w:proofErr w:type="spellStart"/>
      <w:r>
        <w:t>médicos</w:t>
      </w:r>
      <w:proofErr w:type="spellEnd"/>
      <w:r>
        <w:t xml:space="preserve">, </w:t>
      </w:r>
      <w:proofErr w:type="spellStart"/>
      <w:r>
        <w:t>advogados</w:t>
      </w:r>
      <w:proofErr w:type="spellEnd"/>
      <w:r>
        <w:t xml:space="preserve">, </w:t>
      </w:r>
      <w:proofErr w:type="spellStart"/>
      <w:r>
        <w:t>tabeliães</w:t>
      </w:r>
      <w:proofErr w:type="spellEnd"/>
      <w:r>
        <w:t xml:space="preserve">, </w:t>
      </w:r>
      <w:proofErr w:type="spellStart"/>
      <w:r>
        <w:t>trabalhadores</w:t>
      </w:r>
      <w:proofErr w:type="spellEnd"/>
      <w:r>
        <w:t xml:space="preserve"> </w:t>
      </w:r>
      <w:proofErr w:type="spellStart"/>
      <w:r>
        <w:t>religiosos</w:t>
      </w:r>
      <w:proofErr w:type="spellEnd"/>
      <w:r>
        <w:t>, etc.).</w:t>
      </w:r>
    </w:p>
    <w:p w14:paraId="6E596FC6" w14:textId="77777777" w:rsidR="00836B90" w:rsidRPr="00FC77AC" w:rsidRDefault="00836B90" w:rsidP="006B7B14">
      <w:r>
        <w:rPr>
          <w:b/>
        </w:rPr>
        <w:t>Categorias de dados</w:t>
      </w:r>
      <w:r w:rsidRPr="005A5AB5">
        <w:rPr>
          <w:b/>
          <w:bCs/>
        </w:rPr>
        <w:t>:</w:t>
      </w:r>
      <w:r>
        <w:t xml:space="preserve"> Os dados pessoais que estão incluídos em email, documentos e outros dados em um formato eletrônico no contexto dos Produtos e Serviços. </w:t>
      </w:r>
      <w:r>
        <w:rPr>
          <w:rFonts w:eastAsia="Times New Roman" w:cstheme="minorHAnsi"/>
          <w:color w:val="212121"/>
          <w:szCs w:val="18"/>
        </w:rPr>
        <w:t>A Microsoft reconhece que, dependendo do uso que o Cliente fizer dos Produtos e Serviços, o Cliente poderá optar por incluir dados pessoais de qualquer uma das seguintes categorias nos dados pessoais:</w:t>
      </w:r>
    </w:p>
    <w:p w14:paraId="7821F53D" w14:textId="77777777" w:rsidR="00836B90" w:rsidRPr="00FC77AC" w:rsidRDefault="00836B90" w:rsidP="006B7B14">
      <w:pPr>
        <w:pStyle w:val="Bulletlist0"/>
      </w:pPr>
      <w:r>
        <w:t xml:space="preserve">Dados </w:t>
      </w:r>
      <w:proofErr w:type="spellStart"/>
      <w:r>
        <w:t>pessoais</w:t>
      </w:r>
      <w:proofErr w:type="spellEnd"/>
      <w:r>
        <w:t xml:space="preserve"> </w:t>
      </w:r>
      <w:proofErr w:type="spellStart"/>
      <w:r>
        <w:t>básicos</w:t>
      </w:r>
      <w:proofErr w:type="spellEnd"/>
      <w:r>
        <w:t xml:space="preserve"> (</w:t>
      </w:r>
      <w:proofErr w:type="spellStart"/>
      <w:r>
        <w:t>por</w:t>
      </w:r>
      <w:proofErr w:type="spellEnd"/>
      <w:r>
        <w:t xml:space="preserve"> </w:t>
      </w:r>
      <w:proofErr w:type="spellStart"/>
      <w:r>
        <w:t>exemplo</w:t>
      </w:r>
      <w:proofErr w:type="spellEnd"/>
      <w:r>
        <w:t xml:space="preserve">, local de </w:t>
      </w:r>
      <w:proofErr w:type="spellStart"/>
      <w:r>
        <w:t>nascimento</w:t>
      </w:r>
      <w:proofErr w:type="spellEnd"/>
      <w:r>
        <w:t xml:space="preserve">, </w:t>
      </w:r>
      <w:proofErr w:type="spellStart"/>
      <w:r>
        <w:t>nome</w:t>
      </w:r>
      <w:proofErr w:type="spellEnd"/>
      <w:r>
        <w:t xml:space="preserve"> da </w:t>
      </w:r>
      <w:proofErr w:type="spellStart"/>
      <w:r>
        <w:t>rua</w:t>
      </w:r>
      <w:proofErr w:type="spellEnd"/>
      <w:r>
        <w:t xml:space="preserve"> e </w:t>
      </w:r>
      <w:proofErr w:type="spellStart"/>
      <w:r>
        <w:t>número</w:t>
      </w:r>
      <w:proofErr w:type="spellEnd"/>
      <w:r>
        <w:t xml:space="preserve"> da casa (</w:t>
      </w:r>
      <w:proofErr w:type="spellStart"/>
      <w:r>
        <w:t>endereço</w:t>
      </w:r>
      <w:proofErr w:type="spellEnd"/>
      <w:r>
        <w:t xml:space="preserve">), CEP, </w:t>
      </w:r>
      <w:proofErr w:type="spellStart"/>
      <w:r>
        <w:t>cidade</w:t>
      </w:r>
      <w:proofErr w:type="spellEnd"/>
      <w:r>
        <w:t xml:space="preserve"> de </w:t>
      </w:r>
      <w:proofErr w:type="spellStart"/>
      <w:r>
        <w:t>residência</w:t>
      </w:r>
      <w:proofErr w:type="spellEnd"/>
      <w:r>
        <w:t xml:space="preserve">, </w:t>
      </w:r>
      <w:proofErr w:type="spellStart"/>
      <w:r>
        <w:t>país</w:t>
      </w:r>
      <w:proofErr w:type="spellEnd"/>
      <w:r>
        <w:t xml:space="preserve"> de </w:t>
      </w:r>
      <w:proofErr w:type="spellStart"/>
      <w:r>
        <w:t>residência</w:t>
      </w:r>
      <w:proofErr w:type="spellEnd"/>
      <w:r>
        <w:t xml:space="preserve">, </w:t>
      </w:r>
      <w:proofErr w:type="spellStart"/>
      <w:r>
        <w:t>número</w:t>
      </w:r>
      <w:proofErr w:type="spellEnd"/>
      <w:r>
        <w:t xml:space="preserve"> do </w:t>
      </w:r>
      <w:proofErr w:type="spellStart"/>
      <w:r>
        <w:t>telefone</w:t>
      </w:r>
      <w:proofErr w:type="spellEnd"/>
      <w:r>
        <w:t xml:space="preserve"> </w:t>
      </w:r>
      <w:proofErr w:type="spellStart"/>
      <w:r>
        <w:t>celular</w:t>
      </w:r>
      <w:proofErr w:type="spellEnd"/>
      <w:r>
        <w:t xml:space="preserve">, </w:t>
      </w:r>
      <w:proofErr w:type="spellStart"/>
      <w:r>
        <w:lastRenderedPageBreak/>
        <w:t>nome</w:t>
      </w:r>
      <w:proofErr w:type="spellEnd"/>
      <w:r>
        <w:t xml:space="preserve">, </w:t>
      </w:r>
      <w:proofErr w:type="spellStart"/>
      <w:r>
        <w:t>sobrenome</w:t>
      </w:r>
      <w:proofErr w:type="spellEnd"/>
      <w:r>
        <w:t xml:space="preserve">, </w:t>
      </w:r>
      <w:proofErr w:type="spellStart"/>
      <w:r>
        <w:t>iniciais</w:t>
      </w:r>
      <w:proofErr w:type="spellEnd"/>
      <w:r>
        <w:t xml:space="preserve">, </w:t>
      </w:r>
      <w:proofErr w:type="spellStart"/>
      <w:r>
        <w:t>endereço</w:t>
      </w:r>
      <w:proofErr w:type="spellEnd"/>
      <w:r>
        <w:t xml:space="preserve"> de email, </w:t>
      </w:r>
      <w:proofErr w:type="spellStart"/>
      <w:r>
        <w:t>sexo</w:t>
      </w:r>
      <w:proofErr w:type="spellEnd"/>
      <w:r>
        <w:t xml:space="preserve">, data de </w:t>
      </w:r>
      <w:proofErr w:type="spellStart"/>
      <w:r>
        <w:t>nascimento</w:t>
      </w:r>
      <w:proofErr w:type="spellEnd"/>
      <w:r>
        <w:t xml:space="preserve">), </w:t>
      </w:r>
      <w:proofErr w:type="spellStart"/>
      <w:r>
        <w:t>incluindo</w:t>
      </w:r>
      <w:proofErr w:type="spellEnd"/>
      <w:r>
        <w:t xml:space="preserve"> dados </w:t>
      </w:r>
      <w:proofErr w:type="spellStart"/>
      <w:r>
        <w:t>pessoais</w:t>
      </w:r>
      <w:proofErr w:type="spellEnd"/>
      <w:r>
        <w:t xml:space="preserve"> </w:t>
      </w:r>
      <w:proofErr w:type="spellStart"/>
      <w:r>
        <w:t>básicos</w:t>
      </w:r>
      <w:proofErr w:type="spellEnd"/>
      <w:r>
        <w:t xml:space="preserve"> </w:t>
      </w:r>
      <w:proofErr w:type="spellStart"/>
      <w:r>
        <w:t>sobre</w:t>
      </w:r>
      <w:proofErr w:type="spellEnd"/>
      <w:r>
        <w:t xml:space="preserve"> </w:t>
      </w:r>
      <w:proofErr w:type="spellStart"/>
      <w:r>
        <w:t>os</w:t>
      </w:r>
      <w:proofErr w:type="spellEnd"/>
      <w:r>
        <w:t xml:space="preserve"> </w:t>
      </w:r>
      <w:proofErr w:type="spellStart"/>
      <w:r>
        <w:t>familiares</w:t>
      </w:r>
      <w:proofErr w:type="spellEnd"/>
      <w:r>
        <w:t xml:space="preserve"> e </w:t>
      </w:r>
      <w:proofErr w:type="spellStart"/>
      <w:proofErr w:type="gramStart"/>
      <w:r>
        <w:t>filhos</w:t>
      </w:r>
      <w:proofErr w:type="spellEnd"/>
      <w:r>
        <w:t>;</w:t>
      </w:r>
      <w:proofErr w:type="gramEnd"/>
    </w:p>
    <w:p w14:paraId="49CA1E2B" w14:textId="77777777" w:rsidR="00836B90" w:rsidRPr="00FC77AC" w:rsidRDefault="00836B90" w:rsidP="006B7B14">
      <w:pPr>
        <w:pStyle w:val="Bulletlist0"/>
      </w:pPr>
      <w:r>
        <w:t xml:space="preserve">Dados de </w:t>
      </w:r>
      <w:proofErr w:type="spellStart"/>
      <w:r>
        <w:t>autenticação</w:t>
      </w:r>
      <w:proofErr w:type="spellEnd"/>
      <w:r>
        <w:t xml:space="preserve"> (</w:t>
      </w:r>
      <w:proofErr w:type="spellStart"/>
      <w:r>
        <w:t>por</w:t>
      </w:r>
      <w:proofErr w:type="spellEnd"/>
      <w:r>
        <w:t xml:space="preserve"> </w:t>
      </w:r>
      <w:proofErr w:type="spellStart"/>
      <w:r>
        <w:t>exemplo</w:t>
      </w:r>
      <w:proofErr w:type="spellEnd"/>
      <w:r>
        <w:t xml:space="preserve">, </w:t>
      </w:r>
      <w:proofErr w:type="spellStart"/>
      <w:r>
        <w:t>nome</w:t>
      </w:r>
      <w:proofErr w:type="spellEnd"/>
      <w:r>
        <w:t xml:space="preserve"> do </w:t>
      </w:r>
      <w:proofErr w:type="spellStart"/>
      <w:r>
        <w:t>usuário</w:t>
      </w:r>
      <w:proofErr w:type="spellEnd"/>
      <w:r>
        <w:t xml:space="preserve">, </w:t>
      </w:r>
      <w:proofErr w:type="spellStart"/>
      <w:r>
        <w:t>senha</w:t>
      </w:r>
      <w:proofErr w:type="spellEnd"/>
      <w:r>
        <w:t xml:space="preserve"> </w:t>
      </w:r>
      <w:proofErr w:type="spellStart"/>
      <w:r>
        <w:t>ou</w:t>
      </w:r>
      <w:proofErr w:type="spellEnd"/>
      <w:r>
        <w:t xml:space="preserve"> </w:t>
      </w:r>
      <w:proofErr w:type="spellStart"/>
      <w:r>
        <w:t>código</w:t>
      </w:r>
      <w:proofErr w:type="spellEnd"/>
      <w:r>
        <w:t xml:space="preserve"> PIN, </w:t>
      </w:r>
      <w:proofErr w:type="spellStart"/>
      <w:r>
        <w:t>pergunta</w:t>
      </w:r>
      <w:proofErr w:type="spellEnd"/>
      <w:r>
        <w:t xml:space="preserve"> de </w:t>
      </w:r>
      <w:proofErr w:type="spellStart"/>
      <w:r>
        <w:t>segurança</w:t>
      </w:r>
      <w:proofErr w:type="spellEnd"/>
      <w:r>
        <w:t xml:space="preserve">, </w:t>
      </w:r>
      <w:proofErr w:type="spellStart"/>
      <w:r>
        <w:t>trilha</w:t>
      </w:r>
      <w:proofErr w:type="spellEnd"/>
      <w:r>
        <w:t xml:space="preserve"> de auditoria</w:t>
      </w:r>
      <w:proofErr w:type="gramStart"/>
      <w:r>
        <w:t>);</w:t>
      </w:r>
      <w:proofErr w:type="gramEnd"/>
    </w:p>
    <w:p w14:paraId="69F43EF2" w14:textId="77777777" w:rsidR="00836B90" w:rsidRPr="00FC77AC" w:rsidRDefault="00836B90" w:rsidP="006B7B14">
      <w:pPr>
        <w:pStyle w:val="Bulletlist0"/>
      </w:pPr>
      <w:proofErr w:type="spellStart"/>
      <w:r>
        <w:t>Informações</w:t>
      </w:r>
      <w:proofErr w:type="spellEnd"/>
      <w:r>
        <w:t xml:space="preserve"> de </w:t>
      </w:r>
      <w:proofErr w:type="spellStart"/>
      <w:r>
        <w:t>contato</w:t>
      </w:r>
      <w:proofErr w:type="spellEnd"/>
      <w:r>
        <w:t xml:space="preserve"> (</w:t>
      </w:r>
      <w:proofErr w:type="spellStart"/>
      <w:r>
        <w:t>por</w:t>
      </w:r>
      <w:proofErr w:type="spellEnd"/>
      <w:r>
        <w:t xml:space="preserve"> </w:t>
      </w:r>
      <w:proofErr w:type="spellStart"/>
      <w:r>
        <w:t>exemplo</w:t>
      </w:r>
      <w:proofErr w:type="spellEnd"/>
      <w:r>
        <w:t xml:space="preserve">, </w:t>
      </w:r>
      <w:proofErr w:type="spellStart"/>
      <w:r>
        <w:t>endereços</w:t>
      </w:r>
      <w:proofErr w:type="spellEnd"/>
      <w:r>
        <w:t xml:space="preserve">, email, </w:t>
      </w:r>
      <w:proofErr w:type="spellStart"/>
      <w:r>
        <w:t>números</w:t>
      </w:r>
      <w:proofErr w:type="spellEnd"/>
      <w:r>
        <w:t xml:space="preserve"> de </w:t>
      </w:r>
      <w:proofErr w:type="spellStart"/>
      <w:r>
        <w:t>telefone</w:t>
      </w:r>
      <w:proofErr w:type="spellEnd"/>
      <w:r>
        <w:t xml:space="preserve">, </w:t>
      </w:r>
      <w:proofErr w:type="spellStart"/>
      <w:r>
        <w:t>identificadores</w:t>
      </w:r>
      <w:proofErr w:type="spellEnd"/>
      <w:r>
        <w:t xml:space="preserve"> de </w:t>
      </w:r>
      <w:proofErr w:type="spellStart"/>
      <w:r>
        <w:t>mídias</w:t>
      </w:r>
      <w:proofErr w:type="spellEnd"/>
      <w:r>
        <w:t xml:space="preserve"> </w:t>
      </w:r>
      <w:proofErr w:type="spellStart"/>
      <w:r>
        <w:t>sociais</w:t>
      </w:r>
      <w:proofErr w:type="spellEnd"/>
      <w:r>
        <w:t xml:space="preserve">; </w:t>
      </w:r>
      <w:proofErr w:type="spellStart"/>
      <w:r>
        <w:t>detalhes</w:t>
      </w:r>
      <w:proofErr w:type="spellEnd"/>
      <w:r>
        <w:t xml:space="preserve"> do </w:t>
      </w:r>
      <w:proofErr w:type="spellStart"/>
      <w:r>
        <w:t>contato</w:t>
      </w:r>
      <w:proofErr w:type="spellEnd"/>
      <w:r>
        <w:t xml:space="preserve"> de </w:t>
      </w:r>
      <w:proofErr w:type="spellStart"/>
      <w:r>
        <w:t>emergência</w:t>
      </w:r>
      <w:proofErr w:type="spellEnd"/>
      <w:proofErr w:type="gramStart"/>
      <w:r>
        <w:t>);</w:t>
      </w:r>
      <w:proofErr w:type="gramEnd"/>
    </w:p>
    <w:p w14:paraId="5A1FB642" w14:textId="77777777" w:rsidR="00836B90" w:rsidRPr="00FC77AC" w:rsidRDefault="00836B90" w:rsidP="006B7B14">
      <w:pPr>
        <w:pStyle w:val="Bulletlist0"/>
      </w:pPr>
      <w:proofErr w:type="spellStart"/>
      <w:r>
        <w:t>Números</w:t>
      </w:r>
      <w:proofErr w:type="spellEnd"/>
      <w:r>
        <w:t xml:space="preserve"> de </w:t>
      </w:r>
      <w:proofErr w:type="spellStart"/>
      <w:r>
        <w:t>identificação</w:t>
      </w:r>
      <w:proofErr w:type="spellEnd"/>
      <w:r>
        <w:t xml:space="preserve"> </w:t>
      </w:r>
      <w:proofErr w:type="spellStart"/>
      <w:r>
        <w:t>exclusiva</w:t>
      </w:r>
      <w:proofErr w:type="spellEnd"/>
      <w:r>
        <w:t xml:space="preserve"> e </w:t>
      </w:r>
      <w:proofErr w:type="spellStart"/>
      <w:r>
        <w:t>assinaturas</w:t>
      </w:r>
      <w:proofErr w:type="spellEnd"/>
      <w:r>
        <w:t xml:space="preserve"> (</w:t>
      </w:r>
      <w:proofErr w:type="spellStart"/>
      <w:r>
        <w:t>por</w:t>
      </w:r>
      <w:proofErr w:type="spellEnd"/>
      <w:r>
        <w:t xml:space="preserve"> </w:t>
      </w:r>
      <w:proofErr w:type="spellStart"/>
      <w:r>
        <w:t>exemplo</w:t>
      </w:r>
      <w:proofErr w:type="spellEnd"/>
      <w:r>
        <w:t xml:space="preserve">, </w:t>
      </w:r>
      <w:proofErr w:type="spellStart"/>
      <w:r>
        <w:t>número</w:t>
      </w:r>
      <w:proofErr w:type="spellEnd"/>
      <w:r>
        <w:t xml:space="preserve"> da </w:t>
      </w:r>
      <w:proofErr w:type="spellStart"/>
      <w:r>
        <w:t>Seguridade</w:t>
      </w:r>
      <w:proofErr w:type="spellEnd"/>
      <w:r>
        <w:t xml:space="preserve"> Social, </w:t>
      </w:r>
      <w:proofErr w:type="spellStart"/>
      <w:r>
        <w:t>número</w:t>
      </w:r>
      <w:proofErr w:type="spellEnd"/>
      <w:r>
        <w:t xml:space="preserve"> da </w:t>
      </w:r>
      <w:proofErr w:type="spellStart"/>
      <w:r>
        <w:t>conta</w:t>
      </w:r>
      <w:proofErr w:type="spellEnd"/>
      <w:r>
        <w:t xml:space="preserve"> </w:t>
      </w:r>
      <w:proofErr w:type="spellStart"/>
      <w:r>
        <w:t>bancária</w:t>
      </w:r>
      <w:proofErr w:type="spellEnd"/>
      <w:r>
        <w:t xml:space="preserve">, </w:t>
      </w:r>
      <w:proofErr w:type="spellStart"/>
      <w:r>
        <w:t>número</w:t>
      </w:r>
      <w:proofErr w:type="spellEnd"/>
      <w:r>
        <w:t xml:space="preserve"> da </w:t>
      </w:r>
      <w:proofErr w:type="spellStart"/>
      <w:r>
        <w:t>carteira</w:t>
      </w:r>
      <w:proofErr w:type="spellEnd"/>
      <w:r>
        <w:t xml:space="preserve"> de </w:t>
      </w:r>
      <w:proofErr w:type="spellStart"/>
      <w:r>
        <w:t>identidade</w:t>
      </w:r>
      <w:proofErr w:type="spellEnd"/>
      <w:r>
        <w:t xml:space="preserve"> e do </w:t>
      </w:r>
      <w:proofErr w:type="spellStart"/>
      <w:r>
        <w:t>passaporte</w:t>
      </w:r>
      <w:proofErr w:type="spellEnd"/>
      <w:r>
        <w:t xml:space="preserve">, </w:t>
      </w:r>
      <w:proofErr w:type="spellStart"/>
      <w:r>
        <w:t>número</w:t>
      </w:r>
      <w:proofErr w:type="spellEnd"/>
      <w:r>
        <w:t xml:space="preserve"> da CNH e dados de </w:t>
      </w:r>
      <w:proofErr w:type="spellStart"/>
      <w:r>
        <w:t>registro</w:t>
      </w:r>
      <w:proofErr w:type="spellEnd"/>
      <w:r>
        <w:t xml:space="preserve"> do </w:t>
      </w:r>
      <w:proofErr w:type="spellStart"/>
      <w:r>
        <w:t>cliente</w:t>
      </w:r>
      <w:proofErr w:type="spellEnd"/>
      <w:r>
        <w:t xml:space="preserve">, </w:t>
      </w:r>
      <w:proofErr w:type="spellStart"/>
      <w:r>
        <w:t>endereços</w:t>
      </w:r>
      <w:proofErr w:type="spellEnd"/>
      <w:r>
        <w:t xml:space="preserve"> IP, </w:t>
      </w:r>
      <w:proofErr w:type="spellStart"/>
      <w:r>
        <w:t>número</w:t>
      </w:r>
      <w:proofErr w:type="spellEnd"/>
      <w:r>
        <w:t xml:space="preserve"> do </w:t>
      </w:r>
      <w:proofErr w:type="spellStart"/>
      <w:r>
        <w:t>funcionário</w:t>
      </w:r>
      <w:proofErr w:type="spellEnd"/>
      <w:r>
        <w:t xml:space="preserve">, </w:t>
      </w:r>
      <w:proofErr w:type="spellStart"/>
      <w:r>
        <w:t>número</w:t>
      </w:r>
      <w:proofErr w:type="spellEnd"/>
      <w:r>
        <w:t xml:space="preserve"> do </w:t>
      </w:r>
      <w:proofErr w:type="spellStart"/>
      <w:r>
        <w:t>aluno</w:t>
      </w:r>
      <w:proofErr w:type="spellEnd"/>
      <w:r>
        <w:t xml:space="preserve">, </w:t>
      </w:r>
      <w:proofErr w:type="spellStart"/>
      <w:r>
        <w:t>número</w:t>
      </w:r>
      <w:proofErr w:type="spellEnd"/>
      <w:r>
        <w:t xml:space="preserve"> do </w:t>
      </w:r>
      <w:proofErr w:type="spellStart"/>
      <w:r>
        <w:t>paciente</w:t>
      </w:r>
      <w:proofErr w:type="spellEnd"/>
      <w:r>
        <w:t xml:space="preserve">, </w:t>
      </w:r>
      <w:proofErr w:type="spellStart"/>
      <w:r>
        <w:t>assinatura</w:t>
      </w:r>
      <w:proofErr w:type="spellEnd"/>
      <w:r>
        <w:t xml:space="preserve">, </w:t>
      </w:r>
      <w:proofErr w:type="spellStart"/>
      <w:r>
        <w:t>identificador</w:t>
      </w:r>
      <w:proofErr w:type="spellEnd"/>
      <w:r>
        <w:t xml:space="preserve"> </w:t>
      </w:r>
      <w:proofErr w:type="spellStart"/>
      <w:r>
        <w:t>exclusivo</w:t>
      </w:r>
      <w:proofErr w:type="spellEnd"/>
      <w:r>
        <w:t xml:space="preserve"> </w:t>
      </w:r>
      <w:proofErr w:type="spellStart"/>
      <w:r>
        <w:t>em</w:t>
      </w:r>
      <w:proofErr w:type="spellEnd"/>
      <w:r>
        <w:t xml:space="preserve"> cookies de </w:t>
      </w:r>
      <w:proofErr w:type="spellStart"/>
      <w:r>
        <w:t>rastreamento</w:t>
      </w:r>
      <w:proofErr w:type="spellEnd"/>
      <w:r>
        <w:t xml:space="preserve"> </w:t>
      </w:r>
      <w:proofErr w:type="spellStart"/>
      <w:r>
        <w:t>ou</w:t>
      </w:r>
      <w:proofErr w:type="spellEnd"/>
      <w:r>
        <w:t xml:space="preserve"> </w:t>
      </w:r>
      <w:proofErr w:type="spellStart"/>
      <w:r>
        <w:t>tecnologia</w:t>
      </w:r>
      <w:proofErr w:type="spellEnd"/>
      <w:r>
        <w:t xml:space="preserve"> </w:t>
      </w:r>
      <w:proofErr w:type="spellStart"/>
      <w:r>
        <w:t>semelhante</w:t>
      </w:r>
      <w:proofErr w:type="spellEnd"/>
      <w:proofErr w:type="gramStart"/>
      <w:r>
        <w:t>);</w:t>
      </w:r>
      <w:proofErr w:type="gramEnd"/>
    </w:p>
    <w:p w14:paraId="0D9FF4D8" w14:textId="77777777" w:rsidR="00836B90" w:rsidRPr="00FC77AC" w:rsidRDefault="00836B90" w:rsidP="006B7B14">
      <w:pPr>
        <w:pStyle w:val="Bulletlist0"/>
      </w:pPr>
      <w:proofErr w:type="spellStart"/>
      <w:r>
        <w:t>Identificadores</w:t>
      </w:r>
      <w:proofErr w:type="spellEnd"/>
      <w:r>
        <w:t xml:space="preserve"> sob </w:t>
      </w:r>
      <w:proofErr w:type="spellStart"/>
      <w:proofErr w:type="gramStart"/>
      <w:r>
        <w:t>pseudônimo</w:t>
      </w:r>
      <w:proofErr w:type="spellEnd"/>
      <w:r>
        <w:t>;</w:t>
      </w:r>
      <w:proofErr w:type="gramEnd"/>
      <w:r>
        <w:t xml:space="preserve"> </w:t>
      </w:r>
    </w:p>
    <w:p w14:paraId="4C80C767" w14:textId="77777777" w:rsidR="00836B90" w:rsidRPr="00FC77AC" w:rsidRDefault="00836B90" w:rsidP="006B7B14">
      <w:pPr>
        <w:pStyle w:val="Bulletlist0"/>
      </w:pPr>
      <w:proofErr w:type="spellStart"/>
      <w:r>
        <w:t>Informações</w:t>
      </w:r>
      <w:proofErr w:type="spellEnd"/>
      <w:r>
        <w:t xml:space="preserve"> </w:t>
      </w:r>
      <w:proofErr w:type="spellStart"/>
      <w:r>
        <w:t>financeiras</w:t>
      </w:r>
      <w:proofErr w:type="spellEnd"/>
      <w:r>
        <w:t xml:space="preserve"> e de </w:t>
      </w:r>
      <w:proofErr w:type="spellStart"/>
      <w:r>
        <w:t>seguro</w:t>
      </w:r>
      <w:proofErr w:type="spellEnd"/>
      <w:r>
        <w:t xml:space="preserve"> (</w:t>
      </w:r>
      <w:proofErr w:type="spellStart"/>
      <w:r>
        <w:t>por</w:t>
      </w:r>
      <w:proofErr w:type="spellEnd"/>
      <w:r>
        <w:t xml:space="preserve"> </w:t>
      </w:r>
      <w:proofErr w:type="spellStart"/>
      <w:r>
        <w:t>exemplo</w:t>
      </w:r>
      <w:proofErr w:type="spellEnd"/>
      <w:r>
        <w:t xml:space="preserve">, </w:t>
      </w:r>
      <w:proofErr w:type="spellStart"/>
      <w:r>
        <w:t>número</w:t>
      </w:r>
      <w:proofErr w:type="spellEnd"/>
      <w:r>
        <w:t xml:space="preserve"> do </w:t>
      </w:r>
      <w:proofErr w:type="spellStart"/>
      <w:r>
        <w:t>seguro</w:t>
      </w:r>
      <w:proofErr w:type="spellEnd"/>
      <w:r>
        <w:t xml:space="preserve">, </w:t>
      </w:r>
      <w:proofErr w:type="spellStart"/>
      <w:r>
        <w:t>nome</w:t>
      </w:r>
      <w:proofErr w:type="spellEnd"/>
      <w:r>
        <w:t xml:space="preserve"> e </w:t>
      </w:r>
      <w:proofErr w:type="spellStart"/>
      <w:r>
        <w:t>número</w:t>
      </w:r>
      <w:proofErr w:type="spellEnd"/>
      <w:r>
        <w:t xml:space="preserve"> da </w:t>
      </w:r>
      <w:proofErr w:type="spellStart"/>
      <w:r>
        <w:t>conta</w:t>
      </w:r>
      <w:proofErr w:type="spellEnd"/>
      <w:r>
        <w:t xml:space="preserve"> </w:t>
      </w:r>
      <w:proofErr w:type="spellStart"/>
      <w:r>
        <w:t>bancária</w:t>
      </w:r>
      <w:proofErr w:type="spellEnd"/>
      <w:r>
        <w:t xml:space="preserve">, </w:t>
      </w:r>
      <w:proofErr w:type="spellStart"/>
      <w:r>
        <w:t>nome</w:t>
      </w:r>
      <w:proofErr w:type="spellEnd"/>
      <w:r>
        <w:t xml:space="preserve"> e </w:t>
      </w:r>
      <w:proofErr w:type="spellStart"/>
      <w:r>
        <w:t>número</w:t>
      </w:r>
      <w:proofErr w:type="spellEnd"/>
      <w:r>
        <w:t xml:space="preserve"> do </w:t>
      </w:r>
      <w:proofErr w:type="spellStart"/>
      <w:r>
        <w:t>cartão</w:t>
      </w:r>
      <w:proofErr w:type="spellEnd"/>
      <w:r>
        <w:t xml:space="preserve"> de </w:t>
      </w:r>
      <w:proofErr w:type="spellStart"/>
      <w:r>
        <w:t>crédito</w:t>
      </w:r>
      <w:proofErr w:type="spellEnd"/>
      <w:r>
        <w:t xml:space="preserve">, </w:t>
      </w:r>
      <w:proofErr w:type="spellStart"/>
      <w:r>
        <w:t>número</w:t>
      </w:r>
      <w:proofErr w:type="spellEnd"/>
      <w:r>
        <w:t xml:space="preserve"> da </w:t>
      </w:r>
      <w:proofErr w:type="spellStart"/>
      <w:r>
        <w:t>fatura</w:t>
      </w:r>
      <w:proofErr w:type="spellEnd"/>
      <w:r>
        <w:t xml:space="preserve">, </w:t>
      </w:r>
      <w:proofErr w:type="spellStart"/>
      <w:r>
        <w:t>renda</w:t>
      </w:r>
      <w:proofErr w:type="spellEnd"/>
      <w:r>
        <w:t xml:space="preserve">, </w:t>
      </w:r>
      <w:proofErr w:type="spellStart"/>
      <w:r>
        <w:t>tipo</w:t>
      </w:r>
      <w:proofErr w:type="spellEnd"/>
      <w:r>
        <w:t xml:space="preserve"> de </w:t>
      </w:r>
      <w:proofErr w:type="spellStart"/>
      <w:r>
        <w:t>garantia</w:t>
      </w:r>
      <w:proofErr w:type="spellEnd"/>
      <w:r>
        <w:t xml:space="preserve">, </w:t>
      </w:r>
      <w:proofErr w:type="spellStart"/>
      <w:r>
        <w:t>comportamento</w:t>
      </w:r>
      <w:proofErr w:type="spellEnd"/>
      <w:r>
        <w:t xml:space="preserve"> de </w:t>
      </w:r>
      <w:proofErr w:type="spellStart"/>
      <w:r>
        <w:t>pagamento</w:t>
      </w:r>
      <w:proofErr w:type="spellEnd"/>
      <w:r>
        <w:t xml:space="preserve">, </w:t>
      </w:r>
      <w:proofErr w:type="spellStart"/>
      <w:r>
        <w:t>credibilidade</w:t>
      </w:r>
      <w:proofErr w:type="spellEnd"/>
      <w:proofErr w:type="gramStart"/>
      <w:r>
        <w:t>);</w:t>
      </w:r>
      <w:proofErr w:type="gramEnd"/>
    </w:p>
    <w:p w14:paraId="036E9875" w14:textId="77777777" w:rsidR="00836B90" w:rsidRPr="00FC77AC" w:rsidRDefault="00836B90" w:rsidP="006B7B14">
      <w:pPr>
        <w:pStyle w:val="Bulletlist0"/>
      </w:pPr>
      <w:proofErr w:type="spellStart"/>
      <w:r>
        <w:t>Informações</w:t>
      </w:r>
      <w:proofErr w:type="spellEnd"/>
      <w:r>
        <w:t xml:space="preserve"> </w:t>
      </w:r>
      <w:proofErr w:type="spellStart"/>
      <w:r>
        <w:t>comerciais</w:t>
      </w:r>
      <w:proofErr w:type="spellEnd"/>
      <w:r>
        <w:t xml:space="preserve"> (</w:t>
      </w:r>
      <w:proofErr w:type="spellStart"/>
      <w:r>
        <w:t>por</w:t>
      </w:r>
      <w:proofErr w:type="spellEnd"/>
      <w:r>
        <w:t xml:space="preserve"> </w:t>
      </w:r>
      <w:proofErr w:type="spellStart"/>
      <w:r>
        <w:t>exemplo</w:t>
      </w:r>
      <w:proofErr w:type="spellEnd"/>
      <w:r>
        <w:t xml:space="preserve">, histórico de </w:t>
      </w:r>
      <w:proofErr w:type="spellStart"/>
      <w:r>
        <w:t>compras</w:t>
      </w:r>
      <w:proofErr w:type="spellEnd"/>
      <w:r>
        <w:t xml:space="preserve">, </w:t>
      </w:r>
      <w:proofErr w:type="spellStart"/>
      <w:r>
        <w:t>ofertas</w:t>
      </w:r>
      <w:proofErr w:type="spellEnd"/>
      <w:r>
        <w:t xml:space="preserve"> </w:t>
      </w:r>
      <w:proofErr w:type="spellStart"/>
      <w:r>
        <w:t>especiais</w:t>
      </w:r>
      <w:proofErr w:type="spellEnd"/>
      <w:r>
        <w:t xml:space="preserve">, </w:t>
      </w:r>
      <w:proofErr w:type="spellStart"/>
      <w:r>
        <w:t>informações</w:t>
      </w:r>
      <w:proofErr w:type="spellEnd"/>
      <w:r>
        <w:t xml:space="preserve"> de </w:t>
      </w:r>
      <w:proofErr w:type="spellStart"/>
      <w:r>
        <w:t>assinatura</w:t>
      </w:r>
      <w:proofErr w:type="spellEnd"/>
      <w:r>
        <w:t xml:space="preserve">, histórico de </w:t>
      </w:r>
      <w:proofErr w:type="spellStart"/>
      <w:r>
        <w:t>pagamentos</w:t>
      </w:r>
      <w:proofErr w:type="spellEnd"/>
      <w:proofErr w:type="gramStart"/>
      <w:r>
        <w:t>);</w:t>
      </w:r>
      <w:proofErr w:type="gramEnd"/>
    </w:p>
    <w:p w14:paraId="44DB7268" w14:textId="77777777" w:rsidR="00836B90" w:rsidRPr="00FC77AC" w:rsidRDefault="00836B90" w:rsidP="006B7B14">
      <w:pPr>
        <w:pStyle w:val="Bulletlist0"/>
      </w:pPr>
      <w:proofErr w:type="spellStart"/>
      <w:r>
        <w:t>Informações</w:t>
      </w:r>
      <w:proofErr w:type="spellEnd"/>
      <w:r>
        <w:t xml:space="preserve"> </w:t>
      </w:r>
      <w:proofErr w:type="spellStart"/>
      <w:r>
        <w:t>biométricas</w:t>
      </w:r>
      <w:proofErr w:type="spellEnd"/>
      <w:r>
        <w:t xml:space="preserve"> (</w:t>
      </w:r>
      <w:proofErr w:type="spellStart"/>
      <w:r>
        <w:t>por</w:t>
      </w:r>
      <w:proofErr w:type="spellEnd"/>
      <w:r>
        <w:t xml:space="preserve"> </w:t>
      </w:r>
      <w:proofErr w:type="spellStart"/>
      <w:r>
        <w:t>exemplo</w:t>
      </w:r>
      <w:proofErr w:type="spellEnd"/>
      <w:r>
        <w:t xml:space="preserve">, DNA, </w:t>
      </w:r>
      <w:proofErr w:type="spellStart"/>
      <w:r>
        <w:t>impressões</w:t>
      </w:r>
      <w:proofErr w:type="spellEnd"/>
      <w:r>
        <w:t xml:space="preserve"> </w:t>
      </w:r>
      <w:proofErr w:type="spellStart"/>
      <w:r>
        <w:t>digitais</w:t>
      </w:r>
      <w:proofErr w:type="spellEnd"/>
      <w:r>
        <w:t xml:space="preserve"> e </w:t>
      </w:r>
      <w:proofErr w:type="spellStart"/>
      <w:r>
        <w:t>verificações</w:t>
      </w:r>
      <w:proofErr w:type="spellEnd"/>
      <w:r>
        <w:t xml:space="preserve"> da </w:t>
      </w:r>
      <w:proofErr w:type="spellStart"/>
      <w:r>
        <w:t>íris</w:t>
      </w:r>
      <w:proofErr w:type="spellEnd"/>
      <w:proofErr w:type="gramStart"/>
      <w:r>
        <w:t>);</w:t>
      </w:r>
      <w:proofErr w:type="gramEnd"/>
      <w:r>
        <w:t xml:space="preserve"> </w:t>
      </w:r>
    </w:p>
    <w:p w14:paraId="31C0D893" w14:textId="77777777" w:rsidR="00836B90" w:rsidRPr="00FC77AC" w:rsidRDefault="00836B90" w:rsidP="006B7B14">
      <w:pPr>
        <w:pStyle w:val="Bulletlist0"/>
      </w:pPr>
      <w:r>
        <w:t>Dados de local (</w:t>
      </w:r>
      <w:proofErr w:type="spellStart"/>
      <w:r>
        <w:t>por</w:t>
      </w:r>
      <w:proofErr w:type="spellEnd"/>
      <w:r>
        <w:t xml:space="preserve"> </w:t>
      </w:r>
      <w:proofErr w:type="spellStart"/>
      <w:r>
        <w:t>exemplo</w:t>
      </w:r>
      <w:proofErr w:type="spellEnd"/>
      <w:r>
        <w:t xml:space="preserve">, ID da </w:t>
      </w:r>
      <w:proofErr w:type="spellStart"/>
      <w:r>
        <w:t>célula</w:t>
      </w:r>
      <w:proofErr w:type="spellEnd"/>
      <w:r>
        <w:t xml:space="preserve">, dados de rede de </w:t>
      </w:r>
      <w:proofErr w:type="spellStart"/>
      <w:r>
        <w:t>geolocalização</w:t>
      </w:r>
      <w:proofErr w:type="spellEnd"/>
      <w:r>
        <w:t xml:space="preserve">, local </w:t>
      </w:r>
      <w:proofErr w:type="spellStart"/>
      <w:r>
        <w:t>por</w:t>
      </w:r>
      <w:proofErr w:type="spellEnd"/>
      <w:r>
        <w:t xml:space="preserve"> </w:t>
      </w:r>
      <w:proofErr w:type="spellStart"/>
      <w:r>
        <w:t>chamada</w:t>
      </w:r>
      <w:proofErr w:type="spellEnd"/>
      <w:r>
        <w:t xml:space="preserve"> </w:t>
      </w:r>
      <w:proofErr w:type="spellStart"/>
      <w:r>
        <w:t>inicial</w:t>
      </w:r>
      <w:proofErr w:type="spellEnd"/>
      <w:r>
        <w:t>/</w:t>
      </w:r>
      <w:proofErr w:type="spellStart"/>
      <w:r>
        <w:t>fim</w:t>
      </w:r>
      <w:proofErr w:type="spellEnd"/>
      <w:r>
        <w:t xml:space="preserve"> da </w:t>
      </w:r>
      <w:proofErr w:type="spellStart"/>
      <w:r>
        <w:t>chamada</w:t>
      </w:r>
      <w:proofErr w:type="spellEnd"/>
      <w:r>
        <w:t xml:space="preserve">. Dados de local </w:t>
      </w:r>
      <w:proofErr w:type="spellStart"/>
      <w:r>
        <w:t>gerados</w:t>
      </w:r>
      <w:proofErr w:type="spellEnd"/>
      <w:r>
        <w:t xml:space="preserve"> </w:t>
      </w:r>
      <w:proofErr w:type="spellStart"/>
      <w:r>
        <w:t>pelo</w:t>
      </w:r>
      <w:proofErr w:type="spellEnd"/>
      <w:r>
        <w:t xml:space="preserve"> </w:t>
      </w:r>
      <w:proofErr w:type="spellStart"/>
      <w:r>
        <w:t>uso</w:t>
      </w:r>
      <w:proofErr w:type="spellEnd"/>
      <w:r>
        <w:t xml:space="preserve"> de </w:t>
      </w:r>
      <w:proofErr w:type="spellStart"/>
      <w:r>
        <w:t>pontos</w:t>
      </w:r>
      <w:proofErr w:type="spellEnd"/>
      <w:r>
        <w:t xml:space="preserve"> de </w:t>
      </w:r>
      <w:proofErr w:type="spellStart"/>
      <w:r>
        <w:t>acesso</w:t>
      </w:r>
      <w:proofErr w:type="spellEnd"/>
      <w:r>
        <w:t xml:space="preserve"> de </w:t>
      </w:r>
      <w:proofErr w:type="spellStart"/>
      <w:r>
        <w:t>Wifi</w:t>
      </w:r>
      <w:proofErr w:type="spellEnd"/>
      <w:proofErr w:type="gramStart"/>
      <w:r>
        <w:t>);</w:t>
      </w:r>
      <w:proofErr w:type="gramEnd"/>
    </w:p>
    <w:p w14:paraId="4E413C3E" w14:textId="77777777" w:rsidR="00836B90" w:rsidRPr="00FC77AC" w:rsidRDefault="00836B90" w:rsidP="006B7B14">
      <w:pPr>
        <w:pStyle w:val="Bulletlist0"/>
      </w:pPr>
      <w:r>
        <w:t xml:space="preserve">Fotos, </w:t>
      </w:r>
      <w:proofErr w:type="spellStart"/>
      <w:r>
        <w:t>vídeo</w:t>
      </w:r>
      <w:proofErr w:type="spellEnd"/>
      <w:r>
        <w:t xml:space="preserve"> e </w:t>
      </w:r>
      <w:proofErr w:type="spellStart"/>
      <w:proofErr w:type="gramStart"/>
      <w:r>
        <w:t>áudio</w:t>
      </w:r>
      <w:proofErr w:type="spellEnd"/>
      <w:r>
        <w:t>;</w:t>
      </w:r>
      <w:proofErr w:type="gramEnd"/>
    </w:p>
    <w:p w14:paraId="37B1033F" w14:textId="77777777" w:rsidR="00836B90" w:rsidRPr="00FC77AC" w:rsidRDefault="00836B90" w:rsidP="006B7B14">
      <w:pPr>
        <w:pStyle w:val="Bulletlist0"/>
      </w:pPr>
      <w:proofErr w:type="spellStart"/>
      <w:r>
        <w:t>Atividade</w:t>
      </w:r>
      <w:proofErr w:type="spellEnd"/>
      <w:r>
        <w:t xml:space="preserve"> de Internet (</w:t>
      </w:r>
      <w:proofErr w:type="spellStart"/>
      <w:r>
        <w:t>por</w:t>
      </w:r>
      <w:proofErr w:type="spellEnd"/>
      <w:r>
        <w:t xml:space="preserve"> </w:t>
      </w:r>
      <w:proofErr w:type="spellStart"/>
      <w:r>
        <w:t>exemplo</w:t>
      </w:r>
      <w:proofErr w:type="spellEnd"/>
      <w:r>
        <w:t xml:space="preserve">, histórico de </w:t>
      </w:r>
      <w:proofErr w:type="spellStart"/>
      <w:r>
        <w:t>navegação</w:t>
      </w:r>
      <w:proofErr w:type="spellEnd"/>
      <w:r>
        <w:t xml:space="preserve">, histórico de </w:t>
      </w:r>
      <w:proofErr w:type="spellStart"/>
      <w:r>
        <w:t>pesquisa</w:t>
      </w:r>
      <w:proofErr w:type="spellEnd"/>
      <w:r>
        <w:t xml:space="preserve">, </w:t>
      </w:r>
      <w:proofErr w:type="spellStart"/>
      <w:r>
        <w:t>leitura</w:t>
      </w:r>
      <w:proofErr w:type="spellEnd"/>
      <w:r>
        <w:t xml:space="preserve">, </w:t>
      </w:r>
      <w:proofErr w:type="spellStart"/>
      <w:r>
        <w:t>atividades</w:t>
      </w:r>
      <w:proofErr w:type="spellEnd"/>
      <w:r>
        <w:t xml:space="preserve"> de </w:t>
      </w:r>
      <w:proofErr w:type="spellStart"/>
      <w:r>
        <w:t>ouvir</w:t>
      </w:r>
      <w:proofErr w:type="spellEnd"/>
      <w:r>
        <w:t xml:space="preserve"> </w:t>
      </w:r>
      <w:proofErr w:type="spellStart"/>
      <w:r>
        <w:t>rádio</w:t>
      </w:r>
      <w:proofErr w:type="spellEnd"/>
      <w:r>
        <w:t xml:space="preserve"> e </w:t>
      </w:r>
      <w:proofErr w:type="spellStart"/>
      <w:r>
        <w:t>assistir</w:t>
      </w:r>
      <w:proofErr w:type="spellEnd"/>
      <w:r>
        <w:t xml:space="preserve"> à TV</w:t>
      </w:r>
      <w:proofErr w:type="gramStart"/>
      <w:r>
        <w:t>);</w:t>
      </w:r>
      <w:proofErr w:type="gramEnd"/>
    </w:p>
    <w:p w14:paraId="1CD650DF" w14:textId="77777777" w:rsidR="00836B90" w:rsidRPr="00FC77AC" w:rsidRDefault="00836B90" w:rsidP="006B7B14">
      <w:pPr>
        <w:pStyle w:val="Bulletlist0"/>
      </w:pPr>
      <w:proofErr w:type="spellStart"/>
      <w:r>
        <w:t>Identificação</w:t>
      </w:r>
      <w:proofErr w:type="spellEnd"/>
      <w:r>
        <w:t xml:space="preserve"> do </w:t>
      </w:r>
      <w:proofErr w:type="spellStart"/>
      <w:r>
        <w:t>dispositivo</w:t>
      </w:r>
      <w:proofErr w:type="spellEnd"/>
      <w:r>
        <w:t xml:space="preserve"> (</w:t>
      </w:r>
      <w:proofErr w:type="spellStart"/>
      <w:r>
        <w:t>por</w:t>
      </w:r>
      <w:proofErr w:type="spellEnd"/>
      <w:r>
        <w:t xml:space="preserve"> </w:t>
      </w:r>
      <w:proofErr w:type="spellStart"/>
      <w:r>
        <w:t>exemplo</w:t>
      </w:r>
      <w:proofErr w:type="spellEnd"/>
      <w:r>
        <w:t xml:space="preserve">, </w:t>
      </w:r>
      <w:proofErr w:type="spellStart"/>
      <w:r>
        <w:t>número</w:t>
      </w:r>
      <w:proofErr w:type="spellEnd"/>
      <w:r>
        <w:t xml:space="preserve"> IMEI, </w:t>
      </w:r>
      <w:proofErr w:type="spellStart"/>
      <w:r>
        <w:t>número</w:t>
      </w:r>
      <w:proofErr w:type="spellEnd"/>
      <w:r>
        <w:t xml:space="preserve"> do </w:t>
      </w:r>
      <w:proofErr w:type="spellStart"/>
      <w:r>
        <w:t>cartão</w:t>
      </w:r>
      <w:proofErr w:type="spellEnd"/>
      <w:r>
        <w:t xml:space="preserve"> SIM, </w:t>
      </w:r>
      <w:proofErr w:type="spellStart"/>
      <w:r>
        <w:t>endereço</w:t>
      </w:r>
      <w:proofErr w:type="spellEnd"/>
      <w:r>
        <w:t xml:space="preserve"> MAC</w:t>
      </w:r>
      <w:proofErr w:type="gramStart"/>
      <w:r>
        <w:t>);</w:t>
      </w:r>
      <w:proofErr w:type="gramEnd"/>
    </w:p>
    <w:p w14:paraId="64E92B57" w14:textId="77777777" w:rsidR="00836B90" w:rsidRPr="00FC77AC" w:rsidRDefault="00836B90" w:rsidP="006B7B14">
      <w:pPr>
        <w:pStyle w:val="Bulletlist0"/>
      </w:pPr>
      <w:proofErr w:type="spellStart"/>
      <w:r>
        <w:t>Criação</w:t>
      </w:r>
      <w:proofErr w:type="spellEnd"/>
      <w:r>
        <w:t xml:space="preserve"> de </w:t>
      </w:r>
      <w:proofErr w:type="spellStart"/>
      <w:r>
        <w:t>perfil</w:t>
      </w:r>
      <w:proofErr w:type="spellEnd"/>
      <w:r>
        <w:t xml:space="preserve"> (</w:t>
      </w:r>
      <w:proofErr w:type="spellStart"/>
      <w:r>
        <w:t>por</w:t>
      </w:r>
      <w:proofErr w:type="spellEnd"/>
      <w:r>
        <w:t xml:space="preserve"> </w:t>
      </w:r>
      <w:proofErr w:type="spellStart"/>
      <w:r>
        <w:t>exemplo</w:t>
      </w:r>
      <w:proofErr w:type="spellEnd"/>
      <w:r>
        <w:t xml:space="preserve">, com base </w:t>
      </w:r>
      <w:proofErr w:type="spellStart"/>
      <w:r>
        <w:t>em</w:t>
      </w:r>
      <w:proofErr w:type="spellEnd"/>
      <w:r>
        <w:t xml:space="preserve"> </w:t>
      </w:r>
      <w:proofErr w:type="spellStart"/>
      <w:r>
        <w:t>perfis</w:t>
      </w:r>
      <w:proofErr w:type="spellEnd"/>
      <w:r>
        <w:t xml:space="preserve"> sob </w:t>
      </w:r>
      <w:proofErr w:type="spellStart"/>
      <w:r>
        <w:t>pseudônimo</w:t>
      </w:r>
      <w:proofErr w:type="spellEnd"/>
      <w:r>
        <w:t xml:space="preserve">, </w:t>
      </w:r>
      <w:proofErr w:type="spellStart"/>
      <w:r>
        <w:t>comportamento</w:t>
      </w:r>
      <w:proofErr w:type="spellEnd"/>
      <w:r>
        <w:t xml:space="preserve"> </w:t>
      </w:r>
      <w:proofErr w:type="spellStart"/>
      <w:r>
        <w:t>antissocial</w:t>
      </w:r>
      <w:proofErr w:type="spellEnd"/>
      <w:r>
        <w:t xml:space="preserve"> </w:t>
      </w:r>
      <w:proofErr w:type="spellStart"/>
      <w:r>
        <w:t>ou</w:t>
      </w:r>
      <w:proofErr w:type="spellEnd"/>
      <w:r>
        <w:t xml:space="preserve"> criminal </w:t>
      </w:r>
      <w:proofErr w:type="spellStart"/>
      <w:r>
        <w:t>observados</w:t>
      </w:r>
      <w:proofErr w:type="spellEnd"/>
      <w:r>
        <w:t xml:space="preserve"> com base </w:t>
      </w:r>
      <w:proofErr w:type="spellStart"/>
      <w:r>
        <w:t>nos</w:t>
      </w:r>
      <w:proofErr w:type="spellEnd"/>
      <w:r>
        <w:t xml:space="preserve"> URLs </w:t>
      </w:r>
      <w:proofErr w:type="spellStart"/>
      <w:r>
        <w:t>visitados</w:t>
      </w:r>
      <w:proofErr w:type="spellEnd"/>
      <w:r>
        <w:t xml:space="preserve">, </w:t>
      </w:r>
      <w:proofErr w:type="spellStart"/>
      <w:r>
        <w:t>fluxos</w:t>
      </w:r>
      <w:proofErr w:type="spellEnd"/>
      <w:r>
        <w:t xml:space="preserve"> de cliques, logs de </w:t>
      </w:r>
      <w:proofErr w:type="spellStart"/>
      <w:r>
        <w:t>navegação</w:t>
      </w:r>
      <w:proofErr w:type="spellEnd"/>
      <w:r>
        <w:t xml:space="preserve">, </w:t>
      </w:r>
      <w:proofErr w:type="spellStart"/>
      <w:r>
        <w:t>endereços</w:t>
      </w:r>
      <w:proofErr w:type="spellEnd"/>
      <w:r>
        <w:t xml:space="preserve"> IP, </w:t>
      </w:r>
      <w:proofErr w:type="spellStart"/>
      <w:r>
        <w:t>domínios</w:t>
      </w:r>
      <w:proofErr w:type="spellEnd"/>
      <w:r>
        <w:t xml:space="preserve">, </w:t>
      </w:r>
      <w:proofErr w:type="spellStart"/>
      <w:r>
        <w:t>aplicativos</w:t>
      </w:r>
      <w:proofErr w:type="spellEnd"/>
      <w:r>
        <w:t xml:space="preserve"> </w:t>
      </w:r>
      <w:proofErr w:type="spellStart"/>
      <w:r>
        <w:t>instalados</w:t>
      </w:r>
      <w:proofErr w:type="spellEnd"/>
      <w:r>
        <w:t xml:space="preserve"> </w:t>
      </w:r>
      <w:proofErr w:type="spellStart"/>
      <w:r>
        <w:t>ou</w:t>
      </w:r>
      <w:proofErr w:type="spellEnd"/>
      <w:r>
        <w:t xml:space="preserve"> </w:t>
      </w:r>
      <w:proofErr w:type="spellStart"/>
      <w:r>
        <w:t>perfis</w:t>
      </w:r>
      <w:proofErr w:type="spellEnd"/>
      <w:r>
        <w:t xml:space="preserve"> com base </w:t>
      </w:r>
      <w:proofErr w:type="spellStart"/>
      <w:r>
        <w:t>em</w:t>
      </w:r>
      <w:proofErr w:type="spellEnd"/>
      <w:r>
        <w:t xml:space="preserve"> </w:t>
      </w:r>
      <w:proofErr w:type="spellStart"/>
      <w:r>
        <w:t>preferências</w:t>
      </w:r>
      <w:proofErr w:type="spellEnd"/>
      <w:r>
        <w:t xml:space="preserve"> de marketing</w:t>
      </w:r>
      <w:proofErr w:type="gramStart"/>
      <w:r>
        <w:t>);</w:t>
      </w:r>
      <w:proofErr w:type="gramEnd"/>
    </w:p>
    <w:p w14:paraId="60308883" w14:textId="77777777" w:rsidR="00836B90" w:rsidRPr="00FC77AC" w:rsidRDefault="00836B90" w:rsidP="006B7B14">
      <w:pPr>
        <w:pStyle w:val="Bulletlist0"/>
      </w:pPr>
      <w:r>
        <w:t xml:space="preserve">Dados de RH e </w:t>
      </w:r>
      <w:proofErr w:type="spellStart"/>
      <w:r>
        <w:t>recrutamento</w:t>
      </w:r>
      <w:proofErr w:type="spellEnd"/>
      <w:r>
        <w:t xml:space="preserve"> (</w:t>
      </w:r>
      <w:proofErr w:type="spellStart"/>
      <w:r>
        <w:t>por</w:t>
      </w:r>
      <w:proofErr w:type="spellEnd"/>
      <w:r>
        <w:t xml:space="preserve"> </w:t>
      </w:r>
      <w:proofErr w:type="spellStart"/>
      <w:r>
        <w:t>exemplo</w:t>
      </w:r>
      <w:proofErr w:type="spellEnd"/>
      <w:r>
        <w:t xml:space="preserve">, </w:t>
      </w:r>
      <w:proofErr w:type="spellStart"/>
      <w:r>
        <w:t>declaração</w:t>
      </w:r>
      <w:proofErr w:type="spellEnd"/>
      <w:r>
        <w:t xml:space="preserve"> de status de </w:t>
      </w:r>
      <w:proofErr w:type="spellStart"/>
      <w:r>
        <w:t>contratação</w:t>
      </w:r>
      <w:proofErr w:type="spellEnd"/>
      <w:r>
        <w:t xml:space="preserve">, </w:t>
      </w:r>
      <w:proofErr w:type="spellStart"/>
      <w:r>
        <w:t>informações</w:t>
      </w:r>
      <w:proofErr w:type="spellEnd"/>
      <w:r>
        <w:t xml:space="preserve"> de </w:t>
      </w:r>
      <w:proofErr w:type="spellStart"/>
      <w:r>
        <w:t>recrutamento</w:t>
      </w:r>
      <w:proofErr w:type="spellEnd"/>
      <w:r>
        <w:t xml:space="preserve"> (</w:t>
      </w:r>
      <w:proofErr w:type="spellStart"/>
      <w:r>
        <w:t>como</w:t>
      </w:r>
      <w:proofErr w:type="spellEnd"/>
      <w:r>
        <w:t xml:space="preserve"> </w:t>
      </w:r>
      <w:proofErr w:type="spellStart"/>
      <w:r>
        <w:t>currículo</w:t>
      </w:r>
      <w:proofErr w:type="spellEnd"/>
      <w:r>
        <w:t xml:space="preserve">, histórico de </w:t>
      </w:r>
      <w:proofErr w:type="spellStart"/>
      <w:r>
        <w:t>contratação</w:t>
      </w:r>
      <w:proofErr w:type="spellEnd"/>
      <w:r>
        <w:t xml:space="preserve">, </w:t>
      </w:r>
      <w:proofErr w:type="spellStart"/>
      <w:r>
        <w:t>detalhes</w:t>
      </w:r>
      <w:proofErr w:type="spellEnd"/>
      <w:r>
        <w:t xml:space="preserve"> do histórico </w:t>
      </w:r>
      <w:proofErr w:type="spellStart"/>
      <w:r>
        <w:t>educacional</w:t>
      </w:r>
      <w:proofErr w:type="spellEnd"/>
      <w:r>
        <w:t xml:space="preserve">), dados de </w:t>
      </w:r>
      <w:proofErr w:type="spellStart"/>
      <w:r>
        <w:t>trabalhos</w:t>
      </w:r>
      <w:proofErr w:type="spellEnd"/>
      <w:r>
        <w:t xml:space="preserve"> e cargos, </w:t>
      </w:r>
      <w:proofErr w:type="spellStart"/>
      <w:r>
        <w:t>incluindo</w:t>
      </w:r>
      <w:proofErr w:type="spellEnd"/>
      <w:r>
        <w:t xml:space="preserve"> horas </w:t>
      </w:r>
      <w:proofErr w:type="spellStart"/>
      <w:r>
        <w:t>trabalhadas</w:t>
      </w:r>
      <w:proofErr w:type="spellEnd"/>
      <w:r>
        <w:t xml:space="preserve">, </w:t>
      </w:r>
      <w:proofErr w:type="spellStart"/>
      <w:r>
        <w:t>avaliações</w:t>
      </w:r>
      <w:proofErr w:type="spellEnd"/>
      <w:r>
        <w:t xml:space="preserve"> e </w:t>
      </w:r>
      <w:proofErr w:type="spellStart"/>
      <w:r>
        <w:t>salário</w:t>
      </w:r>
      <w:proofErr w:type="spellEnd"/>
      <w:r>
        <w:t xml:space="preserve">, </w:t>
      </w:r>
      <w:proofErr w:type="spellStart"/>
      <w:r>
        <w:t>detalhes</w:t>
      </w:r>
      <w:proofErr w:type="spellEnd"/>
      <w:r>
        <w:t xml:space="preserve"> de </w:t>
      </w:r>
      <w:proofErr w:type="spellStart"/>
      <w:r>
        <w:t>licença</w:t>
      </w:r>
      <w:proofErr w:type="spellEnd"/>
      <w:r>
        <w:t xml:space="preserve"> de </w:t>
      </w:r>
      <w:proofErr w:type="spellStart"/>
      <w:r>
        <w:t>trabalho</w:t>
      </w:r>
      <w:proofErr w:type="spellEnd"/>
      <w:r>
        <w:t xml:space="preserve">, </w:t>
      </w:r>
      <w:proofErr w:type="spellStart"/>
      <w:r>
        <w:t>disponibilidade</w:t>
      </w:r>
      <w:proofErr w:type="spellEnd"/>
      <w:r>
        <w:t xml:space="preserve">, </w:t>
      </w:r>
      <w:proofErr w:type="spellStart"/>
      <w:r>
        <w:t>termos</w:t>
      </w:r>
      <w:proofErr w:type="spellEnd"/>
      <w:r>
        <w:t xml:space="preserve"> de </w:t>
      </w:r>
      <w:proofErr w:type="spellStart"/>
      <w:r>
        <w:t>contratação</w:t>
      </w:r>
      <w:proofErr w:type="spellEnd"/>
      <w:r>
        <w:t xml:space="preserve">, </w:t>
      </w:r>
      <w:proofErr w:type="spellStart"/>
      <w:r>
        <w:t>detalhes</w:t>
      </w:r>
      <w:proofErr w:type="spellEnd"/>
      <w:r>
        <w:t xml:space="preserve"> </w:t>
      </w:r>
      <w:proofErr w:type="spellStart"/>
      <w:r>
        <w:t>fiscais</w:t>
      </w:r>
      <w:proofErr w:type="spellEnd"/>
      <w:r>
        <w:t xml:space="preserve">, </w:t>
      </w:r>
      <w:proofErr w:type="spellStart"/>
      <w:r>
        <w:t>detalhes</w:t>
      </w:r>
      <w:proofErr w:type="spellEnd"/>
      <w:r>
        <w:t xml:space="preserve"> de </w:t>
      </w:r>
      <w:proofErr w:type="spellStart"/>
      <w:r>
        <w:t>pagamento</w:t>
      </w:r>
      <w:proofErr w:type="spellEnd"/>
      <w:r>
        <w:t xml:space="preserve">, </w:t>
      </w:r>
      <w:proofErr w:type="spellStart"/>
      <w:r>
        <w:t>detalhes</w:t>
      </w:r>
      <w:proofErr w:type="spellEnd"/>
      <w:r>
        <w:t xml:space="preserve"> de </w:t>
      </w:r>
      <w:proofErr w:type="spellStart"/>
      <w:r>
        <w:t>seguro</w:t>
      </w:r>
      <w:proofErr w:type="spellEnd"/>
      <w:r>
        <w:t xml:space="preserve">, local e </w:t>
      </w:r>
      <w:proofErr w:type="spellStart"/>
      <w:r>
        <w:t>organizações</w:t>
      </w:r>
      <w:proofErr w:type="spellEnd"/>
      <w:proofErr w:type="gramStart"/>
      <w:r>
        <w:t>);</w:t>
      </w:r>
      <w:proofErr w:type="gramEnd"/>
    </w:p>
    <w:p w14:paraId="40F1F69C" w14:textId="77777777" w:rsidR="00836B90" w:rsidRPr="00FC77AC" w:rsidRDefault="00836B90" w:rsidP="006B7B14">
      <w:pPr>
        <w:pStyle w:val="Bulletlist0"/>
      </w:pPr>
      <w:r>
        <w:lastRenderedPageBreak/>
        <w:t xml:space="preserve">Dados de </w:t>
      </w:r>
      <w:proofErr w:type="spellStart"/>
      <w:r>
        <w:t>formação</w:t>
      </w:r>
      <w:proofErr w:type="spellEnd"/>
      <w:r>
        <w:t xml:space="preserve"> (</w:t>
      </w:r>
      <w:proofErr w:type="spellStart"/>
      <w:r>
        <w:t>por</w:t>
      </w:r>
      <w:proofErr w:type="spellEnd"/>
      <w:r>
        <w:t xml:space="preserve"> </w:t>
      </w:r>
      <w:proofErr w:type="spellStart"/>
      <w:r>
        <w:t>exemplo</w:t>
      </w:r>
      <w:proofErr w:type="spellEnd"/>
      <w:r>
        <w:t xml:space="preserve">, histórico </w:t>
      </w:r>
      <w:proofErr w:type="spellStart"/>
      <w:r>
        <w:t>educacional</w:t>
      </w:r>
      <w:proofErr w:type="spellEnd"/>
      <w:r>
        <w:t xml:space="preserve">, </w:t>
      </w:r>
      <w:proofErr w:type="spellStart"/>
      <w:r>
        <w:t>formação</w:t>
      </w:r>
      <w:proofErr w:type="spellEnd"/>
      <w:r>
        <w:t xml:space="preserve"> </w:t>
      </w:r>
      <w:proofErr w:type="spellStart"/>
      <w:r>
        <w:t>atual</w:t>
      </w:r>
      <w:proofErr w:type="spellEnd"/>
      <w:r>
        <w:t xml:space="preserve">, </w:t>
      </w:r>
      <w:proofErr w:type="spellStart"/>
      <w:r>
        <w:t>notas</w:t>
      </w:r>
      <w:proofErr w:type="spellEnd"/>
      <w:r>
        <w:t xml:space="preserve"> e </w:t>
      </w:r>
      <w:proofErr w:type="spellStart"/>
      <w:r>
        <w:t>resultados</w:t>
      </w:r>
      <w:proofErr w:type="spellEnd"/>
      <w:r>
        <w:t xml:space="preserve">, o </w:t>
      </w:r>
      <w:proofErr w:type="spellStart"/>
      <w:r>
        <w:t>maior</w:t>
      </w:r>
      <w:proofErr w:type="spellEnd"/>
      <w:r>
        <w:t xml:space="preserve"> </w:t>
      </w:r>
      <w:proofErr w:type="spellStart"/>
      <w:r>
        <w:t>grau</w:t>
      </w:r>
      <w:proofErr w:type="spellEnd"/>
      <w:r>
        <w:t xml:space="preserve"> </w:t>
      </w:r>
      <w:proofErr w:type="spellStart"/>
      <w:r>
        <w:t>conquistado</w:t>
      </w:r>
      <w:proofErr w:type="spellEnd"/>
      <w:r>
        <w:t xml:space="preserve">, </w:t>
      </w:r>
      <w:proofErr w:type="spellStart"/>
      <w:r>
        <w:t>deficiência</w:t>
      </w:r>
      <w:proofErr w:type="spellEnd"/>
      <w:r>
        <w:t xml:space="preserve"> de </w:t>
      </w:r>
      <w:proofErr w:type="spellStart"/>
      <w:r>
        <w:t>aprendizado</w:t>
      </w:r>
      <w:proofErr w:type="spellEnd"/>
      <w:proofErr w:type="gramStart"/>
      <w:r>
        <w:t>);</w:t>
      </w:r>
      <w:proofErr w:type="gramEnd"/>
    </w:p>
    <w:p w14:paraId="1D8EA387" w14:textId="77777777" w:rsidR="00836B90" w:rsidRPr="00FC77AC" w:rsidRDefault="00836B90" w:rsidP="006B7B14">
      <w:pPr>
        <w:pStyle w:val="Bulletlist0"/>
      </w:pPr>
      <w:proofErr w:type="spellStart"/>
      <w:r>
        <w:t>Informações</w:t>
      </w:r>
      <w:proofErr w:type="spellEnd"/>
      <w:r>
        <w:t xml:space="preserve"> da </w:t>
      </w:r>
      <w:proofErr w:type="spellStart"/>
      <w:r>
        <w:t>cidadania</w:t>
      </w:r>
      <w:proofErr w:type="spellEnd"/>
      <w:r>
        <w:t xml:space="preserve"> e </w:t>
      </w:r>
      <w:proofErr w:type="spellStart"/>
      <w:r>
        <w:t>residência</w:t>
      </w:r>
      <w:proofErr w:type="spellEnd"/>
      <w:r>
        <w:t xml:space="preserve"> (</w:t>
      </w:r>
      <w:proofErr w:type="spellStart"/>
      <w:r>
        <w:t>por</w:t>
      </w:r>
      <w:proofErr w:type="spellEnd"/>
      <w:r>
        <w:t xml:space="preserve"> </w:t>
      </w:r>
      <w:proofErr w:type="spellStart"/>
      <w:r>
        <w:t>exemplo</w:t>
      </w:r>
      <w:proofErr w:type="spellEnd"/>
      <w:r>
        <w:t xml:space="preserve">, </w:t>
      </w:r>
      <w:proofErr w:type="spellStart"/>
      <w:r>
        <w:t>cidadania</w:t>
      </w:r>
      <w:proofErr w:type="spellEnd"/>
      <w:r>
        <w:t xml:space="preserve">, status de </w:t>
      </w:r>
      <w:proofErr w:type="spellStart"/>
      <w:r>
        <w:t>naturalização</w:t>
      </w:r>
      <w:proofErr w:type="spellEnd"/>
      <w:r>
        <w:t xml:space="preserve">, </w:t>
      </w:r>
      <w:proofErr w:type="spellStart"/>
      <w:r>
        <w:t>estado</w:t>
      </w:r>
      <w:proofErr w:type="spellEnd"/>
      <w:r>
        <w:t xml:space="preserve"> civil, </w:t>
      </w:r>
      <w:proofErr w:type="spellStart"/>
      <w:r>
        <w:t>nacionalidade</w:t>
      </w:r>
      <w:proofErr w:type="spellEnd"/>
      <w:r>
        <w:t xml:space="preserve">, status de </w:t>
      </w:r>
      <w:proofErr w:type="spellStart"/>
      <w:r>
        <w:t>imigração</w:t>
      </w:r>
      <w:proofErr w:type="spellEnd"/>
      <w:r>
        <w:t xml:space="preserve">, dados do </w:t>
      </w:r>
      <w:proofErr w:type="spellStart"/>
      <w:r>
        <w:t>passaporte</w:t>
      </w:r>
      <w:proofErr w:type="spellEnd"/>
      <w:r>
        <w:t xml:space="preserve">, </w:t>
      </w:r>
      <w:proofErr w:type="spellStart"/>
      <w:r>
        <w:t>detalhes</w:t>
      </w:r>
      <w:proofErr w:type="spellEnd"/>
      <w:r>
        <w:t xml:space="preserve"> da </w:t>
      </w:r>
      <w:proofErr w:type="spellStart"/>
      <w:r>
        <w:t>residência</w:t>
      </w:r>
      <w:proofErr w:type="spellEnd"/>
      <w:r>
        <w:t xml:space="preserve"> e </w:t>
      </w:r>
      <w:proofErr w:type="spellStart"/>
      <w:r>
        <w:t>licença</w:t>
      </w:r>
      <w:proofErr w:type="spellEnd"/>
      <w:r>
        <w:t xml:space="preserve"> de </w:t>
      </w:r>
      <w:proofErr w:type="spellStart"/>
      <w:r>
        <w:t>trabalho</w:t>
      </w:r>
      <w:proofErr w:type="spellEnd"/>
      <w:proofErr w:type="gramStart"/>
      <w:r>
        <w:t>);</w:t>
      </w:r>
      <w:proofErr w:type="gramEnd"/>
      <w:r>
        <w:t xml:space="preserve"> </w:t>
      </w:r>
    </w:p>
    <w:p w14:paraId="04243841" w14:textId="77777777" w:rsidR="00836B90" w:rsidRPr="00FC77AC" w:rsidRDefault="00836B90" w:rsidP="006B7B14">
      <w:pPr>
        <w:pStyle w:val="Bulletlist0"/>
      </w:pPr>
      <w:proofErr w:type="spellStart"/>
      <w:r>
        <w:t>Informações</w:t>
      </w:r>
      <w:proofErr w:type="spellEnd"/>
      <w:r>
        <w:t xml:space="preserve"> </w:t>
      </w:r>
      <w:proofErr w:type="spellStart"/>
      <w:r>
        <w:t>processadas</w:t>
      </w:r>
      <w:proofErr w:type="spellEnd"/>
      <w:r>
        <w:t xml:space="preserve"> para o </w:t>
      </w:r>
      <w:proofErr w:type="spellStart"/>
      <w:r>
        <w:t>desempenho</w:t>
      </w:r>
      <w:proofErr w:type="spellEnd"/>
      <w:r>
        <w:t xml:space="preserve"> de </w:t>
      </w:r>
      <w:proofErr w:type="spellStart"/>
      <w:r>
        <w:t>uma</w:t>
      </w:r>
      <w:proofErr w:type="spellEnd"/>
      <w:r>
        <w:t xml:space="preserve"> </w:t>
      </w:r>
      <w:proofErr w:type="spellStart"/>
      <w:r>
        <w:t>tarefa</w:t>
      </w:r>
      <w:proofErr w:type="spellEnd"/>
      <w:r>
        <w:t xml:space="preserve"> </w:t>
      </w:r>
      <w:proofErr w:type="spellStart"/>
      <w:r>
        <w:t>realizada</w:t>
      </w:r>
      <w:proofErr w:type="spellEnd"/>
      <w:r>
        <w:t xml:space="preserve"> para o interesse </w:t>
      </w:r>
      <w:proofErr w:type="spellStart"/>
      <w:r>
        <w:t>público</w:t>
      </w:r>
      <w:proofErr w:type="spellEnd"/>
      <w:r>
        <w:t xml:space="preserve"> </w:t>
      </w:r>
      <w:proofErr w:type="spellStart"/>
      <w:r>
        <w:t>ou</w:t>
      </w:r>
      <w:proofErr w:type="spellEnd"/>
      <w:r>
        <w:t xml:space="preserve"> no </w:t>
      </w:r>
      <w:proofErr w:type="spellStart"/>
      <w:r>
        <w:t>exercício</w:t>
      </w:r>
      <w:proofErr w:type="spellEnd"/>
      <w:r>
        <w:t xml:space="preserve"> de </w:t>
      </w:r>
      <w:proofErr w:type="spellStart"/>
      <w:r>
        <w:t>uma</w:t>
      </w:r>
      <w:proofErr w:type="spellEnd"/>
      <w:r>
        <w:t xml:space="preserve"> </w:t>
      </w:r>
      <w:proofErr w:type="spellStart"/>
      <w:r>
        <w:t>autoridade</w:t>
      </w:r>
      <w:proofErr w:type="spellEnd"/>
      <w:r>
        <w:t xml:space="preserve"> </w:t>
      </w:r>
      <w:proofErr w:type="spellStart"/>
      <w:proofErr w:type="gramStart"/>
      <w:r>
        <w:t>oficial</w:t>
      </w:r>
      <w:proofErr w:type="spellEnd"/>
      <w:r>
        <w:t>;</w:t>
      </w:r>
      <w:proofErr w:type="gramEnd"/>
      <w:r>
        <w:t xml:space="preserve"> </w:t>
      </w:r>
    </w:p>
    <w:p w14:paraId="7C8ED0A7" w14:textId="77777777" w:rsidR="00836B90" w:rsidRPr="00FC77AC" w:rsidRDefault="00836B90" w:rsidP="006B7B14">
      <w:pPr>
        <w:pStyle w:val="Bulletlist0"/>
      </w:pPr>
      <w:proofErr w:type="spellStart"/>
      <w:r>
        <w:t>Categorias</w:t>
      </w:r>
      <w:proofErr w:type="spellEnd"/>
      <w:r>
        <w:t xml:space="preserve"> de dados </w:t>
      </w:r>
      <w:proofErr w:type="spellStart"/>
      <w:r>
        <w:t>especiais</w:t>
      </w:r>
      <w:proofErr w:type="spellEnd"/>
      <w:r>
        <w:t xml:space="preserve"> (</w:t>
      </w:r>
      <w:proofErr w:type="spellStart"/>
      <w:r>
        <w:t>por</w:t>
      </w:r>
      <w:proofErr w:type="spellEnd"/>
      <w:r>
        <w:t xml:space="preserve"> </w:t>
      </w:r>
      <w:proofErr w:type="spellStart"/>
      <w:r>
        <w:t>exemplo</w:t>
      </w:r>
      <w:proofErr w:type="spellEnd"/>
      <w:r>
        <w:t xml:space="preserve">, </w:t>
      </w:r>
      <w:proofErr w:type="spellStart"/>
      <w:r>
        <w:t>origem</w:t>
      </w:r>
      <w:proofErr w:type="spellEnd"/>
      <w:r>
        <w:t xml:space="preserve"> racial </w:t>
      </w:r>
      <w:proofErr w:type="spellStart"/>
      <w:r>
        <w:t>ou</w:t>
      </w:r>
      <w:proofErr w:type="spellEnd"/>
      <w:r>
        <w:t xml:space="preserve"> </w:t>
      </w:r>
      <w:proofErr w:type="spellStart"/>
      <w:r>
        <w:t>étnica</w:t>
      </w:r>
      <w:proofErr w:type="spellEnd"/>
      <w:r>
        <w:t xml:space="preserve">, </w:t>
      </w:r>
      <w:proofErr w:type="spellStart"/>
      <w:r>
        <w:t>opiniões</w:t>
      </w:r>
      <w:proofErr w:type="spellEnd"/>
      <w:r>
        <w:t xml:space="preserve"> </w:t>
      </w:r>
      <w:proofErr w:type="spellStart"/>
      <w:r>
        <w:t>políticas</w:t>
      </w:r>
      <w:proofErr w:type="spellEnd"/>
      <w:r>
        <w:t xml:space="preserve">, </w:t>
      </w:r>
      <w:proofErr w:type="spellStart"/>
      <w:r>
        <w:t>crenças</w:t>
      </w:r>
      <w:proofErr w:type="spellEnd"/>
      <w:r>
        <w:t xml:space="preserve"> </w:t>
      </w:r>
      <w:proofErr w:type="spellStart"/>
      <w:r>
        <w:t>religiosas</w:t>
      </w:r>
      <w:proofErr w:type="spellEnd"/>
      <w:r>
        <w:t xml:space="preserve"> </w:t>
      </w:r>
      <w:proofErr w:type="spellStart"/>
      <w:r>
        <w:t>ou</w:t>
      </w:r>
      <w:proofErr w:type="spellEnd"/>
      <w:r>
        <w:t xml:space="preserve"> </w:t>
      </w:r>
      <w:proofErr w:type="spellStart"/>
      <w:r>
        <w:t>filosóficas</w:t>
      </w:r>
      <w:proofErr w:type="spellEnd"/>
      <w:r>
        <w:t xml:space="preserve">, </w:t>
      </w:r>
      <w:proofErr w:type="spellStart"/>
      <w:r>
        <w:t>associação</w:t>
      </w:r>
      <w:proofErr w:type="spellEnd"/>
      <w:r>
        <w:t xml:space="preserve"> a </w:t>
      </w:r>
      <w:proofErr w:type="spellStart"/>
      <w:r>
        <w:t>sindicatos</w:t>
      </w:r>
      <w:proofErr w:type="spellEnd"/>
      <w:r>
        <w:t xml:space="preserve">, dados </w:t>
      </w:r>
      <w:proofErr w:type="spellStart"/>
      <w:r>
        <w:t>genéticos</w:t>
      </w:r>
      <w:proofErr w:type="spellEnd"/>
      <w:r>
        <w:t xml:space="preserve">, dados </w:t>
      </w:r>
      <w:proofErr w:type="spellStart"/>
      <w:r>
        <w:t>biométricos</w:t>
      </w:r>
      <w:proofErr w:type="spellEnd"/>
      <w:r>
        <w:t xml:space="preserve"> para a </w:t>
      </w:r>
      <w:proofErr w:type="spellStart"/>
      <w:r>
        <w:t>finalidade</w:t>
      </w:r>
      <w:proofErr w:type="spellEnd"/>
      <w:r>
        <w:t xml:space="preserve"> </w:t>
      </w:r>
      <w:proofErr w:type="spellStart"/>
      <w:r>
        <w:t>exclusiva</w:t>
      </w:r>
      <w:proofErr w:type="spellEnd"/>
      <w:r>
        <w:t xml:space="preserve"> de </w:t>
      </w:r>
      <w:proofErr w:type="spellStart"/>
      <w:r>
        <w:t>identificar</w:t>
      </w:r>
      <w:proofErr w:type="spellEnd"/>
      <w:r>
        <w:t xml:space="preserve"> um </w:t>
      </w:r>
      <w:proofErr w:type="spellStart"/>
      <w:r>
        <w:t>indivíduo</w:t>
      </w:r>
      <w:proofErr w:type="spellEnd"/>
      <w:r>
        <w:t xml:space="preserve">, dados </w:t>
      </w:r>
      <w:proofErr w:type="spellStart"/>
      <w:r>
        <w:t>referentes</w:t>
      </w:r>
      <w:proofErr w:type="spellEnd"/>
      <w:r>
        <w:t xml:space="preserve"> a </w:t>
      </w:r>
      <w:proofErr w:type="spellStart"/>
      <w:r>
        <w:t>saúde</w:t>
      </w:r>
      <w:proofErr w:type="spellEnd"/>
      <w:r>
        <w:t xml:space="preserve">, dados </w:t>
      </w:r>
      <w:proofErr w:type="spellStart"/>
      <w:r>
        <w:t>referentes</w:t>
      </w:r>
      <w:proofErr w:type="spellEnd"/>
      <w:r>
        <w:t xml:space="preserve"> à </w:t>
      </w:r>
      <w:proofErr w:type="spellStart"/>
      <w:r>
        <w:t>vida</w:t>
      </w:r>
      <w:proofErr w:type="spellEnd"/>
      <w:r>
        <w:t xml:space="preserve"> sexual </w:t>
      </w:r>
      <w:proofErr w:type="spellStart"/>
      <w:r>
        <w:t>ou</w:t>
      </w:r>
      <w:proofErr w:type="spellEnd"/>
      <w:r>
        <w:t xml:space="preserve"> à </w:t>
      </w:r>
      <w:proofErr w:type="spellStart"/>
      <w:r>
        <w:t>orientação</w:t>
      </w:r>
      <w:proofErr w:type="spellEnd"/>
      <w:r>
        <w:t xml:space="preserve"> sexual de um </w:t>
      </w:r>
      <w:proofErr w:type="spellStart"/>
      <w:r>
        <w:t>indivíduo</w:t>
      </w:r>
      <w:proofErr w:type="spellEnd"/>
      <w:r>
        <w:t xml:space="preserve"> </w:t>
      </w:r>
      <w:proofErr w:type="spellStart"/>
      <w:r>
        <w:t>ou</w:t>
      </w:r>
      <w:proofErr w:type="spellEnd"/>
      <w:r>
        <w:t xml:space="preserve"> dados </w:t>
      </w:r>
      <w:proofErr w:type="spellStart"/>
      <w:r>
        <w:t>relacionados</w:t>
      </w:r>
      <w:proofErr w:type="spellEnd"/>
      <w:r>
        <w:t xml:space="preserve"> a </w:t>
      </w:r>
      <w:proofErr w:type="spellStart"/>
      <w:r>
        <w:t>condenações</w:t>
      </w:r>
      <w:proofErr w:type="spellEnd"/>
      <w:r>
        <w:t xml:space="preserve"> </w:t>
      </w:r>
      <w:proofErr w:type="spellStart"/>
      <w:r>
        <w:t>criminais</w:t>
      </w:r>
      <w:proofErr w:type="spellEnd"/>
      <w:r>
        <w:t xml:space="preserve"> </w:t>
      </w:r>
      <w:proofErr w:type="spellStart"/>
      <w:r>
        <w:t>ou</w:t>
      </w:r>
      <w:proofErr w:type="spellEnd"/>
      <w:r>
        <w:t xml:space="preserve"> </w:t>
      </w:r>
      <w:proofErr w:type="spellStart"/>
      <w:r>
        <w:t>ofensas</w:t>
      </w:r>
      <w:proofErr w:type="spellEnd"/>
      <w:r>
        <w:t xml:space="preserve">) </w:t>
      </w:r>
      <w:proofErr w:type="spellStart"/>
      <w:r>
        <w:t>ou</w:t>
      </w:r>
      <w:proofErr w:type="spellEnd"/>
    </w:p>
    <w:p w14:paraId="0DE79BF8" w14:textId="77777777" w:rsidR="00836B90" w:rsidRPr="00FC77AC" w:rsidRDefault="00836B90" w:rsidP="006B7B14">
      <w:pPr>
        <w:pStyle w:val="Bulletlist0"/>
      </w:pPr>
      <w:r>
        <w:t xml:space="preserve">Quaisquer outros dados </w:t>
      </w:r>
      <w:proofErr w:type="spellStart"/>
      <w:r>
        <w:t>pessoais</w:t>
      </w:r>
      <w:proofErr w:type="spellEnd"/>
      <w:r>
        <w:t xml:space="preserve"> </w:t>
      </w:r>
      <w:proofErr w:type="spellStart"/>
      <w:r>
        <w:t>identificados</w:t>
      </w:r>
      <w:proofErr w:type="spellEnd"/>
      <w:r>
        <w:t xml:space="preserve"> no </w:t>
      </w:r>
      <w:proofErr w:type="spellStart"/>
      <w:r>
        <w:t>Artigo</w:t>
      </w:r>
      <w:proofErr w:type="spellEnd"/>
      <w:r>
        <w:t xml:space="preserve"> 4 do GDPR.</w:t>
      </w:r>
    </w:p>
    <w:p w14:paraId="095731F8" w14:textId="77777777" w:rsidR="00836B90" w:rsidRPr="00FC77AC" w:rsidRDefault="00836B90" w:rsidP="00836B90">
      <w:r>
        <w:br w:type="page"/>
      </w:r>
    </w:p>
    <w:p w14:paraId="7124A566" w14:textId="77777777" w:rsidR="00836B90" w:rsidRPr="00FC77AC" w:rsidRDefault="00836B90" w:rsidP="00DB58F5">
      <w:pPr>
        <w:pStyle w:val="Heading1"/>
        <w:shd w:val="clear" w:color="auto" w:fill="auto"/>
      </w:pPr>
      <w:bookmarkStart w:id="201" w:name="_Toc155367101"/>
      <w:bookmarkStart w:id="202" w:name="_Toc206769858"/>
      <w:r>
        <w:lastRenderedPageBreak/>
        <w:t>Apêndice C - Adendo de Proteções Adicionais</w:t>
      </w:r>
      <w:bookmarkEnd w:id="201"/>
      <w:bookmarkEnd w:id="202"/>
    </w:p>
    <w:p w14:paraId="25EA1DA3" w14:textId="77777777" w:rsidR="00836B90" w:rsidRPr="00FC77AC" w:rsidRDefault="00836B90" w:rsidP="006B7B14">
      <w:r>
        <w:t>Por meio deste Adendo de Proteções Adicionais ao DPA (este “</w:t>
      </w:r>
      <w:proofErr w:type="gramStart"/>
      <w:r>
        <w:t>Adendo“</w:t>
      </w:r>
      <w:proofErr w:type="gramEnd"/>
      <w:r>
        <w:t xml:space="preserve">), a Microsoft fornece proteções adicionais ao Cliente para o processamento de dados pessoais, no âmbito do GDPR, pela Microsoft em nome do Cliente e reparação adicional aos titulares dos dados aos quais a que se referem os dados pessoais. </w:t>
      </w:r>
    </w:p>
    <w:p w14:paraId="217FB921" w14:textId="77777777" w:rsidR="00836B90" w:rsidRPr="00FC77AC" w:rsidRDefault="00836B90" w:rsidP="006B7B14">
      <w:r>
        <w:t>Este Adendo complementa e faz parte, mas não é uma variação ou modificação, do DPA.</w:t>
      </w:r>
    </w:p>
    <w:p w14:paraId="3BEDE255" w14:textId="77777777" w:rsidR="00836B90" w:rsidRPr="00FC77AC" w:rsidRDefault="00836B90" w:rsidP="006B7B14">
      <w:pPr>
        <w:pStyle w:val="NumberedList"/>
      </w:pPr>
      <w:r w:rsidRPr="006B7B14">
        <w:rPr>
          <w:b/>
          <w:bCs/>
        </w:rPr>
        <w:t>Contestação de Pedidos</w:t>
      </w:r>
      <w:r w:rsidRPr="005A5AB5">
        <w:rPr>
          <w:b/>
          <w:bCs/>
        </w:rPr>
        <w:t>.</w:t>
      </w:r>
      <w:r>
        <w:t xml:space="preserve"> Caso a Microsoft receba um pedido de terceiros para divulgação forçada de quaisquer dados pessoais processados de acordo com este DPA, a Microsoft deverá:</w:t>
      </w:r>
    </w:p>
    <w:p w14:paraId="3010AB53" w14:textId="77777777" w:rsidR="00836B90" w:rsidRPr="00FC77AC" w:rsidRDefault="00836B90" w:rsidP="007B719E">
      <w:pPr>
        <w:pStyle w:val="ListParagraph"/>
        <w:numPr>
          <w:ilvl w:val="0"/>
          <w:numId w:val="17"/>
        </w:numPr>
      </w:pPr>
      <w:r>
        <w:t xml:space="preserve">envidar todos os esforços razoáveis para redirecionar o terceiro a solicitar dados diretamente do </w:t>
      </w:r>
      <w:proofErr w:type="gramStart"/>
      <w:r>
        <w:t>Cliente;</w:t>
      </w:r>
      <w:proofErr w:type="gramEnd"/>
      <w:r>
        <w:t xml:space="preserve"> </w:t>
      </w:r>
    </w:p>
    <w:p w14:paraId="0A895DD5" w14:textId="77777777" w:rsidR="00836B90" w:rsidRPr="00FC77AC" w:rsidRDefault="00836B90" w:rsidP="007B719E">
      <w:pPr>
        <w:pStyle w:val="ListParagraph"/>
        <w:numPr>
          <w:ilvl w:val="0"/>
          <w:numId w:val="17"/>
        </w:numPr>
      </w:pPr>
      <w:r>
        <w:t>notificar imediatamente o Cliente, a menos que proibido pela lei aplicável ao terceiro solicitante e, se proibida de notificar o Cliente, envidar todos os esforços legais para obter o direito de renunciar à proibição a fim de fornecer o máximo de informações ao Cliente o mais rápido possível; e</w:t>
      </w:r>
    </w:p>
    <w:p w14:paraId="52E15D37" w14:textId="77777777" w:rsidR="00836B90" w:rsidRPr="00FC77AC" w:rsidRDefault="00836B90" w:rsidP="007B719E">
      <w:pPr>
        <w:pStyle w:val="ListParagraph"/>
        <w:numPr>
          <w:ilvl w:val="0"/>
          <w:numId w:val="17"/>
        </w:numPr>
      </w:pPr>
      <w:r>
        <w:t xml:space="preserve">envidar todos os esforços legais para contestar o pedido de divulgação com base em quaisquer inadimplências jurídicas segundo a legislação da parte requerente ou quaisquer conflitos pertinentes com a lei aplicável da União Europeia ou a lei aplicável dos Estados Membros. </w:t>
      </w:r>
    </w:p>
    <w:p w14:paraId="2AC1E099" w14:textId="77777777" w:rsidR="00836B90" w:rsidRPr="00FC77AC" w:rsidRDefault="00836B90" w:rsidP="006B7B14">
      <w:r>
        <w:t>Se, após as etapas descritas nos itens a. a c. acima, a Microsoft ou qualquer de suas afiliadas permanecerem obrigadas a divulgar dados pessoais, a Microsoft divulgará apenas a quantidade mínima necessária desses dados para atender ao pedido de divulgação obrigatória.</w:t>
      </w:r>
    </w:p>
    <w:p w14:paraId="6AD20A59" w14:textId="77777777" w:rsidR="00836B90" w:rsidRPr="00FC77AC" w:rsidRDefault="00836B90" w:rsidP="006B7B14">
      <w:r>
        <w:t xml:space="preserve">Para fins desta seção, esforços legais não incluem ações que resultariam em penalidades civis ou criminais, como desacato ao tribunal de acordo com as leis da jurisdição em questão. </w:t>
      </w:r>
    </w:p>
    <w:p w14:paraId="16E3DE16" w14:textId="77777777" w:rsidR="00836B90" w:rsidRPr="00FC77AC" w:rsidRDefault="00836B90" w:rsidP="006B7B14">
      <w:pPr>
        <w:pStyle w:val="NumberedList"/>
      </w:pPr>
      <w:r w:rsidRPr="006B7B14">
        <w:rPr>
          <w:b/>
          <w:bCs/>
        </w:rPr>
        <w:t>Indenização dos Titulares dos Dados</w:t>
      </w:r>
      <w:r w:rsidRPr="007B3658">
        <w:rPr>
          <w:b/>
          <w:bCs/>
        </w:rPr>
        <w:t>.</w:t>
      </w:r>
      <w:r>
        <w:t xml:space="preserve"> Sujeito às Seções 3 e 4, a Microsoft deverá indenizar o titular dos dados por qualquer dano, material ou imaterial, causado pela divulgação de dados pessoais do titular dos dados que tenham sido transferidos em resposta ao pedido de um órgão governamental ou agência de aplicação da lei não pertencente à UE/EEE em violação das obrigações da Microsoft de acordo com o Capítulo V do GDPR (uma “Divulgação Pertinente“). Não obstante o supracitado, a Microsoft não terá nenhuma obrigação de indenizar o titular dos dados de acordo com esta Cláusula 2, na medida em </w:t>
      </w:r>
      <w:r>
        <w:lastRenderedPageBreak/>
        <w:t>que o titular dos dados já tenha recebido compensação pelos mesmos danos, seja da Microsoft ou de outro modo.</w:t>
      </w:r>
    </w:p>
    <w:p w14:paraId="3ECBBF3E" w14:textId="77777777" w:rsidR="00836B90" w:rsidRPr="00FC77AC" w:rsidRDefault="00836B90" w:rsidP="006B7B14">
      <w:pPr>
        <w:pStyle w:val="NumberedList"/>
      </w:pPr>
      <w:r w:rsidRPr="00750F4D">
        <w:rPr>
          <w:b/>
          <w:bCs/>
        </w:rPr>
        <w:t>Condições de Indenização</w:t>
      </w:r>
      <w:r w:rsidRPr="007B3658">
        <w:rPr>
          <w:b/>
          <w:bCs/>
        </w:rPr>
        <w:t>.</w:t>
      </w:r>
      <w:r>
        <w:t xml:space="preserve"> </w:t>
      </w:r>
      <w:proofErr w:type="gramStart"/>
      <w:r>
        <w:t>A</w:t>
      </w:r>
      <w:proofErr w:type="gramEnd"/>
      <w:r>
        <w:t xml:space="preserve"> indenização nos termos da Seção 2 está condicionada ao fato de o titular dos dados estabelecer, para satisfação razoável da Microsoft, que:</w:t>
      </w:r>
    </w:p>
    <w:p w14:paraId="297491C7" w14:textId="77777777" w:rsidR="00836B90" w:rsidRPr="00FC77AC" w:rsidRDefault="00836B90" w:rsidP="007B719E">
      <w:pPr>
        <w:pStyle w:val="ListParagraph"/>
        <w:numPr>
          <w:ilvl w:val="0"/>
          <w:numId w:val="18"/>
        </w:numPr>
      </w:pPr>
      <w:r>
        <w:t xml:space="preserve">a Microsoft tenha participado de uma Divulgação </w:t>
      </w:r>
      <w:proofErr w:type="gramStart"/>
      <w:r>
        <w:t>Pertinente;</w:t>
      </w:r>
      <w:proofErr w:type="gramEnd"/>
      <w:r>
        <w:t xml:space="preserve"> </w:t>
      </w:r>
    </w:p>
    <w:p w14:paraId="78095A7A" w14:textId="77777777" w:rsidR="00836B90" w:rsidRPr="00FC77AC" w:rsidRDefault="00836B90" w:rsidP="007B719E">
      <w:pPr>
        <w:pStyle w:val="ListParagraph"/>
        <w:numPr>
          <w:ilvl w:val="0"/>
          <w:numId w:val="18"/>
        </w:numPr>
      </w:pPr>
      <w:r>
        <w:t>a Divulgação Pertinente tenha sido base do processo oficial de um órgão governamental não pertencente à UE/EEE ou agência de aplicação da lei contra o titular dos dados; e</w:t>
      </w:r>
    </w:p>
    <w:p w14:paraId="19E0FCB3" w14:textId="77777777" w:rsidR="00836B90" w:rsidRPr="00FC77AC" w:rsidRDefault="00836B90" w:rsidP="007B719E">
      <w:pPr>
        <w:pStyle w:val="ListParagraph"/>
        <w:numPr>
          <w:ilvl w:val="0"/>
          <w:numId w:val="18"/>
        </w:numPr>
      </w:pPr>
      <w:r>
        <w:t>a Divulgação Pertinente tenha feito com que o titular dos dados sofresse diretamente danos materiais ou imateriais.</w:t>
      </w:r>
    </w:p>
    <w:p w14:paraId="674B1499" w14:textId="77777777" w:rsidR="00836B90" w:rsidRPr="00FC77AC" w:rsidRDefault="00836B90" w:rsidP="00750F4D">
      <w:r>
        <w:t>O titular dos dados tem o ónus da prova referente às condições A a C.</w:t>
      </w:r>
    </w:p>
    <w:p w14:paraId="46622CEA" w14:textId="77777777" w:rsidR="00836B90" w:rsidRPr="00FC77AC" w:rsidRDefault="00836B90" w:rsidP="00750F4D">
      <w:r>
        <w:t xml:space="preserve">Não obstante o acima exposto, a Microsoft não terá nenhuma obrigação de indenizar o titular dos dados de acordo com a Seção 2 caso a Microsoft estabeleça que a Divulgação Pertinente não violou suas obrigações de acordo com o Capítulo V do GDPR. </w:t>
      </w:r>
    </w:p>
    <w:p w14:paraId="3F61E619" w14:textId="77777777" w:rsidR="00836B90" w:rsidRPr="00FC77AC" w:rsidRDefault="00836B90" w:rsidP="00750F4D">
      <w:pPr>
        <w:pStyle w:val="NumberedList"/>
      </w:pPr>
      <w:r w:rsidRPr="00750F4D">
        <w:rPr>
          <w:b/>
          <w:bCs/>
        </w:rPr>
        <w:t>Escopo dos Danos</w:t>
      </w:r>
      <w:r w:rsidRPr="007B3658">
        <w:rPr>
          <w:b/>
          <w:bCs/>
        </w:rPr>
        <w:t>.</w:t>
      </w:r>
      <w:r>
        <w:t xml:space="preserve"> </w:t>
      </w:r>
      <w:proofErr w:type="gramStart"/>
      <w:r>
        <w:t>A</w:t>
      </w:r>
      <w:proofErr w:type="gramEnd"/>
      <w:r>
        <w:t xml:space="preserve"> indenização de acordo com a Seção 2 é limitada a danos materiais e imateriais, conforme previsto no GDPR, e exclui danos consequenciais e todos os outros danos não resultantes de violação do GDPR pela Microsoft.</w:t>
      </w:r>
    </w:p>
    <w:p w14:paraId="29C525CC" w14:textId="77777777" w:rsidR="00836B90" w:rsidRPr="00FC77AC" w:rsidRDefault="00836B90" w:rsidP="00750F4D">
      <w:pPr>
        <w:pStyle w:val="NumberedList"/>
      </w:pPr>
      <w:r w:rsidRPr="00750F4D">
        <w:rPr>
          <w:b/>
          <w:bCs/>
        </w:rPr>
        <w:t>Exercício de Direitos</w:t>
      </w:r>
      <w:r w:rsidRPr="00BA4E58">
        <w:rPr>
          <w:b/>
          <w:bCs/>
        </w:rPr>
        <w:t>.</w:t>
      </w:r>
      <w:r>
        <w:t xml:space="preserve"> Os direitos concedidos aos titulares dos dados nos termos deste Adendo podem ser aplicados pelo titular dos dados contra a Microsoft, independentemente de qualquer restrição nas Cláusulas 3 ou 6 das Cláusulas Contratuais Padrão. O titular dos dados só pode apresentar um requerimento judicial ou extrajudicial segundo este Adendo de forma individual, sem fazer parte de uma ação coletiva, de grupo ou representativa. Os direitos concedidos aos titulares dos dados nos termos deste Adendo são pessoais do titular dos dados e não podem ser objeto de cessão.</w:t>
      </w:r>
    </w:p>
    <w:p w14:paraId="0B47DF5A" w14:textId="77777777" w:rsidR="00836B90" w:rsidRPr="00FC77AC" w:rsidRDefault="00836B90" w:rsidP="00750F4D">
      <w:pPr>
        <w:pStyle w:val="NumberedList"/>
      </w:pPr>
      <w:r w:rsidRPr="00750F4D">
        <w:rPr>
          <w:b/>
          <w:bCs/>
        </w:rPr>
        <w:t>Notificação de Alteração</w:t>
      </w:r>
      <w:r w:rsidRPr="00BA4E58">
        <w:rPr>
          <w:b/>
          <w:bCs/>
        </w:rPr>
        <w:t>.</w:t>
      </w:r>
      <w:r>
        <w:t xml:space="preserve"> A Microsoft concorda e garante que não tem motivos para acreditar que a legislação aplicável a ela ou a seus subprocessadores, incluindo em qualquer país para o qual os dados pessoais sejam transferidos por conta própria ou por meio de um subprocessador, evite que ela cumpra as instruções recebidas do Cliente e suas obrigações nos termos deste Adendo ou das Cláusulas Contratuais Padrão de 2021 e que, no caso de uma alteração nesta legislação, que provavelmente terá um efeito adverso substancial sobre as garantias e obrigações fornecidas por este Adendo ou as Cláusulas Contratuais Padrão, ela notificará imediatamente a mudança ao Cliente assim que tiver conhecimento, caso em que o Cliente terá o direito de suspender a transferência de dados e/ou rescindir o contrato.</w:t>
      </w:r>
    </w:p>
    <w:p w14:paraId="02E053D9" w14:textId="77777777" w:rsidR="008F5559" w:rsidRPr="00D861C2" w:rsidRDefault="008F5559" w:rsidP="008F5559">
      <w:pPr>
        <w:pStyle w:val="Heading1"/>
        <w:rPr>
          <w:rFonts w:cs="Segoe Sans Display"/>
          <w:szCs w:val="52"/>
          <w:lang w:val="pt-BR"/>
        </w:rPr>
      </w:pPr>
      <w:bookmarkStart w:id="203" w:name="_Toc206769859"/>
      <w:bookmarkStart w:id="204" w:name="_Toc8395071"/>
      <w:bookmarkStart w:id="205" w:name="_Toc489605629"/>
      <w:bookmarkStart w:id="206" w:name="_Toc6563859"/>
      <w:bookmarkStart w:id="207" w:name="_Toc21617080"/>
      <w:bookmarkStart w:id="208" w:name="_Toc26972906"/>
      <w:bookmarkStart w:id="209" w:name="Attachment1"/>
      <w:bookmarkStart w:id="210" w:name="_Toc155367102"/>
      <w:r w:rsidRPr="00D861C2">
        <w:rPr>
          <w:rFonts w:cs="Segoe Sans Display"/>
          <w:szCs w:val="52"/>
          <w:lang w:val="pt-BR"/>
        </w:rPr>
        <w:lastRenderedPageBreak/>
        <w:t>Apêndice D — Contestações a Ordens ou Obrigações Legais Vinculativas que Suspendem Serviços Online</w:t>
      </w:r>
      <w:bookmarkEnd w:id="203"/>
    </w:p>
    <w:p w14:paraId="71864566" w14:textId="77777777" w:rsidR="00517918" w:rsidRPr="00D861C2" w:rsidRDefault="00517918" w:rsidP="00517918">
      <w:pPr>
        <w:spacing w:before="60" w:after="240"/>
        <w:rPr>
          <w:rFonts w:cs="Segoe Sans Text"/>
          <w:b/>
          <w:bCs/>
          <w:u w:val="single"/>
          <w:lang w:val="pt-BR"/>
        </w:rPr>
      </w:pPr>
      <w:r w:rsidRPr="00D861C2">
        <w:rPr>
          <w:rFonts w:cs="Segoe Sans Text"/>
          <w:lang w:val="pt-BR"/>
        </w:rPr>
        <w:t>Por meio deste apêndice, a Microsoft se compromete com entidades Clientes Governamentais Nacionais, Federais e Regionais dos</w:t>
      </w:r>
      <w:r w:rsidRPr="00D861C2">
        <w:rPr>
          <w:rFonts w:cs="Segoe Sans Text"/>
          <w:b/>
          <w:bCs/>
          <w:lang w:val="pt-BR"/>
        </w:rPr>
        <w:t xml:space="preserve"> </w:t>
      </w:r>
      <w:r w:rsidRPr="00D861C2">
        <w:rPr>
          <w:rFonts w:cs="Segoe Sans Text"/>
          <w:lang w:val="pt-BR"/>
        </w:rPr>
        <w:t>Estados-Membros da União Europeia (“UE”), dos países em processo de adesão à UE, bem como de membros da Associação Europeia de Livre Comércio, do Reino Unido, de Mônaco, do Vaticano e da Comissão Europeia (coletivamente denominados "Cliente Governamental Protegido"), nos seguintes termos:</w:t>
      </w:r>
    </w:p>
    <w:p w14:paraId="47215B75" w14:textId="77777777" w:rsidR="00517918" w:rsidRPr="00D861C2" w:rsidRDefault="00517918" w:rsidP="00517918">
      <w:pPr>
        <w:pStyle w:val="ListParagraph"/>
        <w:numPr>
          <w:ilvl w:val="0"/>
          <w:numId w:val="23"/>
        </w:numPr>
        <w:tabs>
          <w:tab w:val="clear" w:pos="9360"/>
        </w:tabs>
        <w:spacing w:after="160" w:line="360" w:lineRule="exact"/>
        <w:contextualSpacing w:val="0"/>
        <w:rPr>
          <w:rFonts w:cs="Segoe Sans Text"/>
          <w:lang w:val="pt-BR"/>
        </w:rPr>
      </w:pPr>
      <w:r w:rsidRPr="00D861C2">
        <w:rPr>
          <w:rFonts w:cs="Segoe Sans Text"/>
          <w:lang w:val="pt-BR"/>
        </w:rPr>
        <w:t xml:space="preserve">Caso a Microsoft receba uma ordem ou esteja sujeita a alguma obrigação legal vinculativa emitida por um governo, agência, comissão ou órgão quase governamental, exigindo a suspensão ou interrupção parcial ou total dos Serviços Online (incluindo, entre outros, o Microsoft Azure, Dynamics 365 ou Office 365) fornecidos a um Cliente Governamental Protegido, a Microsoft — em nome próprio e de suas Afiliadas — compromete-se a: </w:t>
      </w:r>
    </w:p>
    <w:p w14:paraId="65BE65A7" w14:textId="77777777" w:rsidR="00517918" w:rsidRPr="00D861C2" w:rsidRDefault="00517918" w:rsidP="00517918">
      <w:pPr>
        <w:pStyle w:val="ListParagraph"/>
        <w:numPr>
          <w:ilvl w:val="1"/>
          <w:numId w:val="23"/>
        </w:numPr>
        <w:tabs>
          <w:tab w:val="clear" w:pos="9360"/>
        </w:tabs>
        <w:spacing w:after="160" w:line="278" w:lineRule="auto"/>
        <w:rPr>
          <w:rFonts w:cs="Segoe Sans Text"/>
          <w:lang w:val="pt-BR"/>
        </w:rPr>
      </w:pPr>
      <w:r w:rsidRPr="00D861C2">
        <w:rPr>
          <w:rFonts w:cs="Segoe Sans Text"/>
          <w:lang w:val="pt-BR"/>
        </w:rPr>
        <w:t xml:space="preserve">empregar todos os meios disponíveis para obter a retirada, revogação ou rescisão voluntária dessa ordem; e </w:t>
      </w:r>
    </w:p>
    <w:p w14:paraId="544EA2D1" w14:textId="77777777" w:rsidR="00517918" w:rsidRPr="00D861C2" w:rsidRDefault="00517918" w:rsidP="00517918">
      <w:pPr>
        <w:pStyle w:val="ListParagraph"/>
        <w:numPr>
          <w:ilvl w:val="1"/>
          <w:numId w:val="23"/>
        </w:numPr>
        <w:tabs>
          <w:tab w:val="clear" w:pos="9360"/>
        </w:tabs>
        <w:spacing w:after="160" w:line="360" w:lineRule="exact"/>
        <w:contextualSpacing w:val="0"/>
        <w:rPr>
          <w:rFonts w:cs="Segoe Sans Text"/>
          <w:lang w:val="pt-BR"/>
        </w:rPr>
      </w:pPr>
      <w:r w:rsidRPr="00D861C2">
        <w:rPr>
          <w:rFonts w:cs="Segoe Sans Text"/>
          <w:lang w:val="pt-BR"/>
        </w:rPr>
        <w:t xml:space="preserve">empreender todos os esforços legais necessários para contestar a ordem judicialmente, no país que a emitiu, com base em eventuais ilegalidades segundo as leis locais da parte requerente ou em incompatibilidades com a lei aplicável da União Europeia ou das demais jurisdições citadas acima. </w:t>
      </w:r>
    </w:p>
    <w:p w14:paraId="67C8FC06" w14:textId="77777777" w:rsidR="00517918" w:rsidRPr="00D861C2" w:rsidRDefault="00517918" w:rsidP="00517918">
      <w:pPr>
        <w:pStyle w:val="ListParagraph"/>
        <w:spacing w:before="60" w:line="360" w:lineRule="exact"/>
        <w:contextualSpacing w:val="0"/>
        <w:rPr>
          <w:rFonts w:cs="Segoe Sans Text"/>
          <w:lang w:val="pt-BR"/>
        </w:rPr>
      </w:pPr>
      <w:r w:rsidRPr="00D861C2">
        <w:rPr>
          <w:rFonts w:cs="Segoe Sans Text"/>
          <w:lang w:val="pt-BR"/>
        </w:rPr>
        <w:t>A Microsoft adotará medidas cautelares, tanto provisórias quanto permanentes, sempre que necessário, com o objetivo de garantir a continuidade e a não interrupção dos Serviços Online relevantes, enquanto aguarda a decisão judicial transitada em julgado dos esforços legais para contestar a ordem ou outra obrigação legal vinculativa mencionada anteriormente. </w:t>
      </w:r>
    </w:p>
    <w:p w14:paraId="461B36C8" w14:textId="49A7D78C" w:rsidR="00B00E50" w:rsidRPr="00517918" w:rsidRDefault="00517918" w:rsidP="008F5559">
      <w:pPr>
        <w:pStyle w:val="ListParagraph"/>
        <w:numPr>
          <w:ilvl w:val="0"/>
          <w:numId w:val="23"/>
        </w:numPr>
        <w:tabs>
          <w:tab w:val="clear" w:pos="9360"/>
        </w:tabs>
        <w:spacing w:after="160" w:line="278" w:lineRule="auto"/>
        <w:rPr>
          <w:rFonts w:cs="Segoe Sans Text"/>
          <w:lang w:val="pt-BR"/>
        </w:rPr>
      </w:pPr>
      <w:r w:rsidRPr="00D861C2">
        <w:rPr>
          <w:rFonts w:cs="Segoe Sans Text"/>
          <w:lang w:val="pt-BR"/>
        </w:rPr>
        <w:t xml:space="preserve">Os direitos previstos nesta cláusula são exclusivos do Cliente Governamental Protegido e não podem ser transferidos ou cedidos a terceiros. </w:t>
      </w:r>
    </w:p>
    <w:p w14:paraId="207AAB2C" w14:textId="3DCB94E0" w:rsidR="00836B90" w:rsidRPr="00FC77AC" w:rsidRDefault="00836B90" w:rsidP="00DB58F5">
      <w:pPr>
        <w:pStyle w:val="Heading1"/>
        <w:keepNext w:val="0"/>
        <w:keepLines w:val="0"/>
        <w:pageBreakBefore/>
        <w:shd w:val="clear" w:color="auto" w:fill="auto"/>
      </w:pPr>
      <w:bookmarkStart w:id="211" w:name="_Toc206769860"/>
      <w:r>
        <w:lastRenderedPageBreak/>
        <w:t>Anexo 1 – Termos do Regulamento Geral de Proteção de Dados da União Europeia</w:t>
      </w:r>
      <w:bookmarkEnd w:id="204"/>
      <w:bookmarkEnd w:id="205"/>
      <w:bookmarkEnd w:id="206"/>
      <w:bookmarkEnd w:id="207"/>
      <w:bookmarkEnd w:id="208"/>
      <w:bookmarkEnd w:id="209"/>
      <w:bookmarkEnd w:id="210"/>
      <w:bookmarkEnd w:id="211"/>
    </w:p>
    <w:p w14:paraId="1D056AD6" w14:textId="77777777" w:rsidR="00836B90" w:rsidRPr="00FC77AC" w:rsidRDefault="00836B90" w:rsidP="00750F4D">
      <w:r>
        <w:t xml:space="preserve">A Microsoft compromete-se a estes Termos do GDPR perante todos os clientes a partir de 25 de maio de 2018. Esses compromissos obrigarão a Microsoft com relação ao Cliente independentemente (1) da versão dos Termos do Produto e DPA que seja de outro modo aplicável a qualquer licença ou assinatura de Produto ou (2) de qualquer outro contrato que faça referência </w:t>
      </w:r>
      <w:proofErr w:type="gramStart"/>
      <w:r>
        <w:t>a</w:t>
      </w:r>
      <w:proofErr w:type="gramEnd"/>
      <w:r>
        <w:t xml:space="preserve"> este anexo.</w:t>
      </w:r>
    </w:p>
    <w:p w14:paraId="73E061E4" w14:textId="77777777" w:rsidR="00836B90" w:rsidRPr="00FC77AC" w:rsidRDefault="00836B90" w:rsidP="00750F4D">
      <w:bookmarkStart w:id="212" w:name="_Hlk24455530"/>
      <w:r>
        <w:t>Para fins destes Termos do GDPR, o Cliente e a Microsoft concordam que o Cliente seja o controlador dos Dados Pessoais e a Microsoft seja a processadora de tais dados, exceto quando o Cliente agir como processador de Dados Pessoais, caso em que a Microsoft será uma subprocessadora. Estes Termos do GDPR se aplicam ao processamento dos Dados Pessoais dentro do escopo do GDPR por parte da Microsoft em nome do Cliente. Estes Termos do GDPR não limitam nem reduzem nenhum compromisso de proteção de dados feito pela Microsoft em relação ao Cliente nos Termos do Produto ou em outro contrato firmado entre a Microsoft e o Cliente. Estes Termos do GDPR não serão aplicáveis se a Microsoft for uma controladora de Dados Pessoais.</w:t>
      </w:r>
      <w:bookmarkEnd w:id="212"/>
    </w:p>
    <w:p w14:paraId="021852FB" w14:textId="77777777" w:rsidR="00836B90" w:rsidRPr="00237427" w:rsidRDefault="00836B90" w:rsidP="00836B90">
      <w:pPr>
        <w:pStyle w:val="Heading2"/>
      </w:pPr>
      <w:bookmarkStart w:id="213" w:name="_Toc26972907"/>
      <w:bookmarkStart w:id="214" w:name="_Toc206769861"/>
      <w:r>
        <w:t>Obrigações Relevantes do GDPR: Artigos 5, 28, 32 e 33</w:t>
      </w:r>
      <w:bookmarkEnd w:id="213"/>
      <w:bookmarkEnd w:id="214"/>
    </w:p>
    <w:p w14:paraId="7A341111" w14:textId="09B9D176" w:rsidR="00836B90" w:rsidRPr="00750F4D" w:rsidRDefault="00836B90" w:rsidP="007B719E">
      <w:pPr>
        <w:pStyle w:val="NumberedList"/>
        <w:numPr>
          <w:ilvl w:val="0"/>
          <w:numId w:val="19"/>
        </w:numPr>
        <w:rPr>
          <w:b/>
        </w:rPr>
      </w:pPr>
      <w:r>
        <w:t xml:space="preserve">A Microsoft </w:t>
      </w:r>
      <w:proofErr w:type="spellStart"/>
      <w:r>
        <w:t>oferece</w:t>
      </w:r>
      <w:proofErr w:type="spellEnd"/>
      <w:r>
        <w:t xml:space="preserve"> </w:t>
      </w:r>
      <w:proofErr w:type="spellStart"/>
      <w:r>
        <w:t>suporte</w:t>
      </w:r>
      <w:proofErr w:type="spellEnd"/>
      <w:r>
        <w:t xml:space="preserve"> </w:t>
      </w:r>
      <w:proofErr w:type="spellStart"/>
      <w:r>
        <w:t>às</w:t>
      </w:r>
      <w:proofErr w:type="spellEnd"/>
      <w:r>
        <w:t xml:space="preserve"> </w:t>
      </w:r>
      <w:proofErr w:type="spellStart"/>
      <w:r>
        <w:t>obrigações</w:t>
      </w:r>
      <w:proofErr w:type="spellEnd"/>
      <w:r>
        <w:t xml:space="preserve"> de responsabilidade do Cliente por meio deste DPA e da documentação do produto fornecida ao Cliente e continuará a fazê-lo durante a vigência da assinatura do Cliente ou do contrato de Serviços Profissionais aplicável de acordo com a subseção 3(h) abaixo. (Artigo 5(2))</w:t>
      </w:r>
    </w:p>
    <w:p w14:paraId="3A7FA7A0" w14:textId="2E8CABC6" w:rsidR="00836B90" w:rsidRPr="00FC77AC" w:rsidRDefault="00836B90" w:rsidP="00750F4D">
      <w:pPr>
        <w:pStyle w:val="NumberedList"/>
      </w:pPr>
      <w:r>
        <w:t xml:space="preserve">A Microsoft </w:t>
      </w:r>
      <w:proofErr w:type="spellStart"/>
      <w:r>
        <w:t>não</w:t>
      </w:r>
      <w:proofErr w:type="spellEnd"/>
      <w:r>
        <w:t xml:space="preserve"> </w:t>
      </w:r>
      <w:proofErr w:type="spellStart"/>
      <w:r>
        <w:t>deverá</w:t>
      </w:r>
      <w:proofErr w:type="spellEnd"/>
      <w:r>
        <w:t xml:space="preserve"> </w:t>
      </w:r>
      <w:proofErr w:type="spellStart"/>
      <w:r>
        <w:t>envolver</w:t>
      </w:r>
      <w:proofErr w:type="spellEnd"/>
      <w:r>
        <w:t xml:space="preserve"> outro processador sem prévia autorização por escrito específica ou geral do Cliente. No caso da autorização por escrito geral, a Microsoft deverá informar ao Cliente de qualquer intenção de alteração quanto à adição ou substituição de outros processadores, dando ao Cliente a oportunidade de contestar tais alterações. (Artigo 28(2))</w:t>
      </w:r>
    </w:p>
    <w:p w14:paraId="4E4E65A3" w14:textId="55C61591" w:rsidR="00836B90" w:rsidRPr="00FC77AC" w:rsidRDefault="00836B90" w:rsidP="00750F4D">
      <w:pPr>
        <w:pStyle w:val="NumberedList"/>
      </w:pPr>
      <w:r>
        <w:t xml:space="preserve">O </w:t>
      </w:r>
      <w:proofErr w:type="spellStart"/>
      <w:r>
        <w:t>processamento</w:t>
      </w:r>
      <w:proofErr w:type="spellEnd"/>
      <w:r>
        <w:t xml:space="preserve"> pela Microsoft </w:t>
      </w:r>
      <w:proofErr w:type="spellStart"/>
      <w:r>
        <w:t>deverá</w:t>
      </w:r>
      <w:proofErr w:type="spellEnd"/>
      <w:r>
        <w:t xml:space="preserve"> ser regido por estes Termos do GDPR na União Europeia (doravante “União”) ou lei do Estado Membro e estão vinculados à Microsoft com relação ao Cliente. O objeto e a duração do processamento, a natureza e a finalidade do processamento, o tipo de Dados Pessoais, as categorias dos titulares de dados, além das </w:t>
      </w:r>
      <w:r>
        <w:lastRenderedPageBreak/>
        <w:t xml:space="preserve">obrigações e dos direitos do Cliente, são estabelecidos no contrato de licenciamento do Cliente, incluindo estes Termos do GDPR. Especificamente, a Microsoft deverá: </w:t>
      </w:r>
    </w:p>
    <w:p w14:paraId="309E071E" w14:textId="690CF0DF" w:rsidR="00836B90" w:rsidRPr="00FC77AC" w:rsidRDefault="00836B90" w:rsidP="007B719E">
      <w:pPr>
        <w:pStyle w:val="ListParagraph"/>
        <w:numPr>
          <w:ilvl w:val="0"/>
          <w:numId w:val="20"/>
        </w:numPr>
      </w:pPr>
      <w:r>
        <w:t xml:space="preserve">processar os Dados Pessoais somente segundo as instruções documentadas do Cliente, inclusive com relação às transferências de Dados Pessoais a um terceiro país ou a uma organização internacional, a menos que seja obrigado a fazê-lo pela lei do Estado Membro ou da União à qual a Microsoft está sujeita; nesse caso, a Microsoft deverá informar ao Cliente a exigência legal antes do processamento, a menos que a lei proíba tal informação de acordo com bases importantes de interesse público; </w:t>
      </w:r>
    </w:p>
    <w:p w14:paraId="3983C8C4" w14:textId="4529FFC4" w:rsidR="00836B90" w:rsidRPr="00FC77AC" w:rsidRDefault="00836B90" w:rsidP="007B719E">
      <w:pPr>
        <w:pStyle w:val="ListParagraph"/>
        <w:numPr>
          <w:ilvl w:val="0"/>
          <w:numId w:val="20"/>
        </w:numPr>
      </w:pPr>
      <w:r>
        <w:t xml:space="preserve">garantir que pessoas autorizadas a processar os Dados Pessoais se comprometam com a confidencialidade ou estejam sujeitas a uma obrigação legal de confidencialidade </w:t>
      </w:r>
      <w:proofErr w:type="gramStart"/>
      <w:r>
        <w:t>apropriada;</w:t>
      </w:r>
      <w:proofErr w:type="gramEnd"/>
      <w:r>
        <w:t xml:space="preserve"> </w:t>
      </w:r>
    </w:p>
    <w:p w14:paraId="0FB9C9E5" w14:textId="4E2861C5" w:rsidR="00836B90" w:rsidRPr="00FC77AC" w:rsidRDefault="00836B90" w:rsidP="007B719E">
      <w:pPr>
        <w:pStyle w:val="ListParagraph"/>
        <w:numPr>
          <w:ilvl w:val="0"/>
          <w:numId w:val="20"/>
        </w:numPr>
      </w:pPr>
      <w:r>
        <w:t xml:space="preserve">executar todas as medidas exigidas de acordo com o Artigo 32 do </w:t>
      </w:r>
      <w:proofErr w:type="gramStart"/>
      <w:r>
        <w:t>GDPR;</w:t>
      </w:r>
      <w:proofErr w:type="gramEnd"/>
      <w:r>
        <w:t xml:space="preserve"> </w:t>
      </w:r>
    </w:p>
    <w:p w14:paraId="6582FCA1" w14:textId="2E9E79F7" w:rsidR="00836B90" w:rsidRPr="00FC77AC" w:rsidRDefault="00836B90" w:rsidP="007B719E">
      <w:pPr>
        <w:pStyle w:val="ListParagraph"/>
        <w:numPr>
          <w:ilvl w:val="0"/>
          <w:numId w:val="20"/>
        </w:numPr>
      </w:pPr>
      <w:r>
        <w:t xml:space="preserve">respeitar as condições mencionadas nos parágrafos 1 e 3 para contratar outro </w:t>
      </w:r>
      <w:proofErr w:type="gramStart"/>
      <w:r>
        <w:t>processador;</w:t>
      </w:r>
      <w:proofErr w:type="gramEnd"/>
      <w:r>
        <w:t xml:space="preserve"> </w:t>
      </w:r>
    </w:p>
    <w:p w14:paraId="6D228D4B" w14:textId="44D5EA00" w:rsidR="00836B90" w:rsidRPr="00FC77AC" w:rsidRDefault="00836B90" w:rsidP="007B719E">
      <w:pPr>
        <w:pStyle w:val="ListParagraph"/>
        <w:numPr>
          <w:ilvl w:val="0"/>
          <w:numId w:val="20"/>
        </w:numPr>
      </w:pPr>
      <w:r>
        <w:t xml:space="preserve">levando em conta a natureza do processamento, auxiliar o Cliente nas medidas organizacionais e técnicas apropriadas, na medida em que isso seja possível, para o cumprimento da obrigação do Cliente em responder a solicitações para exercer os direitos do titular dos dados estabelecidos no Capítulo III do </w:t>
      </w:r>
      <w:proofErr w:type="gramStart"/>
      <w:r>
        <w:t>GDPR;</w:t>
      </w:r>
      <w:proofErr w:type="gramEnd"/>
      <w:r>
        <w:t xml:space="preserve"> </w:t>
      </w:r>
    </w:p>
    <w:p w14:paraId="61936A29" w14:textId="6D4D7510" w:rsidR="00836B90" w:rsidRPr="00FC77AC" w:rsidRDefault="00836B90" w:rsidP="007B719E">
      <w:pPr>
        <w:pStyle w:val="ListParagraph"/>
        <w:numPr>
          <w:ilvl w:val="0"/>
          <w:numId w:val="20"/>
        </w:numPr>
      </w:pPr>
      <w:r>
        <w:t xml:space="preserve">auxiliar o Cliente em garantir a conformidade com as obrigações de acordo com os Artigos 32 a 36 do GDPR, levando em conta a natureza do processamento e as informações disponíveis para a </w:t>
      </w:r>
      <w:proofErr w:type="gramStart"/>
      <w:r>
        <w:t>Microsoft;</w:t>
      </w:r>
      <w:proofErr w:type="gramEnd"/>
    </w:p>
    <w:p w14:paraId="6F5C80BB" w14:textId="61058C9F" w:rsidR="00836B90" w:rsidRPr="00FC77AC" w:rsidRDefault="00836B90" w:rsidP="007B719E">
      <w:pPr>
        <w:pStyle w:val="ListParagraph"/>
        <w:numPr>
          <w:ilvl w:val="0"/>
          <w:numId w:val="20"/>
        </w:numPr>
      </w:pPr>
      <w:r>
        <w:t xml:space="preserve">a critério do Cliente, excluir ou devolver todos os Dados Pessoais ao Cliente depois do final da prestação de serviços com relação ao processamento e excluir as cópias existentes, a menos que a lei do Estado Membro ou da União exija o armazenamento dos Dados </w:t>
      </w:r>
      <w:proofErr w:type="gramStart"/>
      <w:r>
        <w:t>Pessoais;</w:t>
      </w:r>
      <w:proofErr w:type="gramEnd"/>
      <w:r>
        <w:t xml:space="preserve"> </w:t>
      </w:r>
    </w:p>
    <w:p w14:paraId="4AC37DF8" w14:textId="166B9F5A" w:rsidR="00836B90" w:rsidRPr="00FC77AC" w:rsidRDefault="00836B90" w:rsidP="007B719E">
      <w:pPr>
        <w:pStyle w:val="ListParagraph"/>
        <w:numPr>
          <w:ilvl w:val="0"/>
          <w:numId w:val="20"/>
        </w:numPr>
      </w:pPr>
      <w:r>
        <w:t xml:space="preserve">disponibilizar ao Cliente todas as informações necessárias para demonstrar conformidade com as obrigações estabelecidas no Artigo 28 do GDPR e permitir e contribuir para auditorias, incluindo inspeções, conduzidas pelo Cliente e ou outro auditor autorizado pelo Cliente. </w:t>
      </w:r>
    </w:p>
    <w:p w14:paraId="48C46CA2" w14:textId="77777777" w:rsidR="00836B90" w:rsidRPr="00FC77AC" w:rsidRDefault="00836B90" w:rsidP="00750F4D">
      <w:r>
        <w:t>A Microsoft deverá informar o Cliente imediatamente se, em sua opinião, uma instrução infringir as cláusulas de proteção de dados do GDPR ou outras do Estado Membro ou da União. (Artigo 28(3))</w:t>
      </w:r>
    </w:p>
    <w:p w14:paraId="32885F04" w14:textId="376D3FA4" w:rsidR="00836B90" w:rsidRPr="00FC77AC" w:rsidRDefault="00836B90" w:rsidP="00750F4D">
      <w:pPr>
        <w:pStyle w:val="NumberedList"/>
      </w:pPr>
      <w:r>
        <w:t xml:space="preserve">Se a Microsoft se envolver em outro processo para executar atividades específicas de processamento em nome do Cliente, as mesmas obrigações de proteção de dados estabelecidas nestes Termos do GDPR deverão ser impostas ao outro processador em forma de um contrato ou outro ato legal segundo a lei do Estado Membro ou da União, fornecendo especialmente garantias suficientes para implementar medidas técnicas e organizacionais apropriadas de tal forma que o processamento cumpra as exigências do </w:t>
      </w:r>
      <w:r>
        <w:lastRenderedPageBreak/>
        <w:t>GDPR. Se o outro processador não cumprir suas obrigações de proteção de dados, a Microsoft permanecerá totalmente responsável perante o Cliente pelo desempenho das obrigações do outro processador. (Artigo 28(4))</w:t>
      </w:r>
    </w:p>
    <w:p w14:paraId="34B1DFF7" w14:textId="5554E56A" w:rsidR="00836B90" w:rsidRPr="00FC77AC" w:rsidRDefault="00836B90" w:rsidP="00750F4D">
      <w:pPr>
        <w:pStyle w:val="NumberedList"/>
      </w:pPr>
      <w:proofErr w:type="spellStart"/>
      <w:r>
        <w:t>Levando</w:t>
      </w:r>
      <w:proofErr w:type="spellEnd"/>
      <w:r>
        <w:t xml:space="preserve"> </w:t>
      </w:r>
      <w:proofErr w:type="spellStart"/>
      <w:r>
        <w:t>em</w:t>
      </w:r>
      <w:proofErr w:type="spellEnd"/>
      <w:r>
        <w:t xml:space="preserve"> </w:t>
      </w:r>
      <w:proofErr w:type="spellStart"/>
      <w:r>
        <w:t>conta</w:t>
      </w:r>
      <w:proofErr w:type="spellEnd"/>
      <w:r>
        <w:t xml:space="preserve"> o estágio atual, os custos de implementação e a natureza, o escopo, o contexto e as finalidades de processamento, bem como o risco da variada probabilidade e gravidade dos direitos e da liberdade das pessoas físicas, o Cliente e a Microsoft deverão implementar medidas organizacionais e técnicas apropriadas para garantir um nível de segurança adequado ao risco, incluindo, entre outras coisas, conforme apropriado: </w:t>
      </w:r>
    </w:p>
    <w:p w14:paraId="26E9D375" w14:textId="5F3D5088" w:rsidR="00836B90" w:rsidRPr="00FC77AC" w:rsidRDefault="00836B90" w:rsidP="007B719E">
      <w:pPr>
        <w:pStyle w:val="ListParagraph"/>
        <w:numPr>
          <w:ilvl w:val="0"/>
          <w:numId w:val="21"/>
        </w:numPr>
      </w:pPr>
      <w:r>
        <w:t xml:space="preserve">a criação de pseudônimos e criptografia de Dados </w:t>
      </w:r>
      <w:proofErr w:type="gramStart"/>
      <w:r>
        <w:t>Pessoais;</w:t>
      </w:r>
      <w:proofErr w:type="gramEnd"/>
      <w:r>
        <w:t xml:space="preserve"> </w:t>
      </w:r>
    </w:p>
    <w:p w14:paraId="73620957" w14:textId="716649D6" w:rsidR="00836B90" w:rsidRPr="00FC77AC" w:rsidRDefault="00836B90" w:rsidP="007B719E">
      <w:pPr>
        <w:pStyle w:val="ListParagraph"/>
        <w:numPr>
          <w:ilvl w:val="0"/>
          <w:numId w:val="21"/>
        </w:numPr>
      </w:pPr>
      <w:r>
        <w:t xml:space="preserve">a capacidade de garantir a confidencialidade, integridade, disponibilidade e resiliência dos serviços e dos sistemas de processamento </w:t>
      </w:r>
      <w:proofErr w:type="gramStart"/>
      <w:r>
        <w:t>contínuos;</w:t>
      </w:r>
      <w:proofErr w:type="gramEnd"/>
      <w:r>
        <w:t xml:space="preserve"> </w:t>
      </w:r>
    </w:p>
    <w:p w14:paraId="130D46A5" w14:textId="4FDB0CF4" w:rsidR="00836B90" w:rsidRPr="00FC77AC" w:rsidRDefault="00836B90" w:rsidP="007B719E">
      <w:pPr>
        <w:pStyle w:val="ListParagraph"/>
        <w:numPr>
          <w:ilvl w:val="0"/>
          <w:numId w:val="21"/>
        </w:numPr>
      </w:pPr>
      <w:r>
        <w:t>a capacidade de restaurar a disponibilidade e o acesso a Dados Pessoais de uma maneira oportuna no caso de um incidente físico ou técnico e</w:t>
      </w:r>
    </w:p>
    <w:p w14:paraId="7F5BDB1D" w14:textId="050B767A" w:rsidR="00836B90" w:rsidRPr="00FC77AC" w:rsidRDefault="00836B90" w:rsidP="007B719E">
      <w:pPr>
        <w:pStyle w:val="ListParagraph"/>
        <w:numPr>
          <w:ilvl w:val="0"/>
          <w:numId w:val="21"/>
        </w:numPr>
      </w:pPr>
      <w:r>
        <w:t xml:space="preserve">um processo para testar, estimar e avaliar regularmente </w:t>
      </w:r>
      <w:proofErr w:type="gramStart"/>
      <w:r>
        <w:t>a</w:t>
      </w:r>
      <w:proofErr w:type="gramEnd"/>
      <w:r>
        <w:t xml:space="preserve"> eficácia das medidas técnicas e organizacionais para garantir a segurança do processamento. (Artigo 32(1))</w:t>
      </w:r>
    </w:p>
    <w:p w14:paraId="01F1EA10" w14:textId="7E6C4854" w:rsidR="00836B90" w:rsidRPr="00FC77AC" w:rsidRDefault="00836B90" w:rsidP="00750F4D">
      <w:pPr>
        <w:pStyle w:val="NumberedList"/>
      </w:pPr>
      <w:r>
        <w:t xml:space="preserve">Na </w:t>
      </w:r>
      <w:proofErr w:type="spellStart"/>
      <w:r>
        <w:t>avaliação</w:t>
      </w:r>
      <w:proofErr w:type="spellEnd"/>
      <w:r>
        <w:t xml:space="preserve"> do </w:t>
      </w:r>
      <w:proofErr w:type="spellStart"/>
      <w:r>
        <w:t>nível</w:t>
      </w:r>
      <w:proofErr w:type="spellEnd"/>
      <w:r>
        <w:t xml:space="preserve"> </w:t>
      </w:r>
      <w:proofErr w:type="spellStart"/>
      <w:r>
        <w:t>apropriado</w:t>
      </w:r>
      <w:proofErr w:type="spellEnd"/>
      <w:r>
        <w:t xml:space="preserve"> de segurança, deve-se levar em conta os riscos apresentados pelo processamento, principalmente aqueles decorrentes de destruição, perda, alteração, divulgação não autorizada ou acesso, de forma acidental ou ilícita, a Dados Pessoais transmitidos, armazenados ou de outra forma processados. (Artigo 32(2))</w:t>
      </w:r>
    </w:p>
    <w:p w14:paraId="38AD2B79" w14:textId="0E6A83ED" w:rsidR="00836B90" w:rsidRPr="00FC77AC" w:rsidRDefault="00836B90" w:rsidP="00750F4D">
      <w:pPr>
        <w:pStyle w:val="NumberedList"/>
      </w:pPr>
      <w:r>
        <w:t xml:space="preserve">O </w:t>
      </w:r>
      <w:proofErr w:type="spellStart"/>
      <w:r>
        <w:t>Cliente</w:t>
      </w:r>
      <w:proofErr w:type="spellEnd"/>
      <w:r>
        <w:t xml:space="preserve"> e a Microsoft deverão tomar medidas para garantir que qualquer pessoa física agindo sob </w:t>
      </w:r>
      <w:proofErr w:type="gramStart"/>
      <w:r>
        <w:t>a</w:t>
      </w:r>
      <w:proofErr w:type="gramEnd"/>
      <w:r>
        <w:t xml:space="preserve"> autoridade do Cliente ou da Microsoft que tenha acesso a Dados Pessoais não os processe, exceto segundo as instruções do Cliente, a menos que seja exigido que ele o faça de acordo com a lei do Estado Membro ou da União. (Artigo 32(4))</w:t>
      </w:r>
    </w:p>
    <w:p w14:paraId="66699B9F" w14:textId="50100B22" w:rsidR="00836B90" w:rsidRPr="00FC77AC" w:rsidRDefault="00836B90" w:rsidP="00750F4D">
      <w:pPr>
        <w:pStyle w:val="NumberedList"/>
      </w:pPr>
      <w:r>
        <w:t xml:space="preserve">A Microsoft </w:t>
      </w:r>
      <w:proofErr w:type="spellStart"/>
      <w:r>
        <w:t>deverá</w:t>
      </w:r>
      <w:proofErr w:type="spellEnd"/>
      <w:r>
        <w:t xml:space="preserve"> </w:t>
      </w:r>
      <w:proofErr w:type="spellStart"/>
      <w:r>
        <w:t>notificar</w:t>
      </w:r>
      <w:proofErr w:type="spellEnd"/>
      <w:r>
        <w:t xml:space="preserve"> o </w:t>
      </w:r>
      <w:proofErr w:type="spellStart"/>
      <w:r>
        <w:t>Cliente</w:t>
      </w:r>
      <w:proofErr w:type="spellEnd"/>
      <w:r>
        <w:t xml:space="preserve"> sem atraso indevido depois de tomar ciência de uma violação de Dados Pessoais. (Artigo 33(2)). Essa notificação incluirá as informações que um processador deve fornecer </w:t>
      </w:r>
      <w:proofErr w:type="gramStart"/>
      <w:r>
        <w:t>a</w:t>
      </w:r>
      <w:proofErr w:type="gramEnd"/>
      <w:r>
        <w:t xml:space="preserve"> um controlador nos termos do Artigo 33(3) na medida em que a referida informação seja razoavelmente disponibilizada à Microsoft.</w:t>
      </w:r>
      <w:bookmarkEnd w:id="187"/>
      <w:bookmarkEnd w:id="188"/>
      <w:bookmarkEnd w:id="189"/>
      <w:bookmarkEnd w:id="190"/>
    </w:p>
    <w:sectPr w:rsidR="00836B90" w:rsidRPr="00FC77AC" w:rsidSect="006A60EE">
      <w:headerReference w:type="default" r:id="rId18"/>
      <w:footerReference w:type="even" r:id="rId19"/>
      <w:footerReference w:type="default" r:id="rId20"/>
      <w:headerReference w:type="first" r:id="rId21"/>
      <w:footerReference w:type="first" r:id="rId22"/>
      <w:pgSz w:w="12240" w:h="15840"/>
      <w:pgMar w:top="1530" w:right="1008" w:bottom="1008" w:left="1008" w:header="720" w:footer="590" w:gutter="0"/>
      <w:cols w:space="720"/>
      <w:titlePg/>
      <w:docGrid w:linePitch="360"/>
    </w:sectPr>
  </w:body>
</w:document>
</file>

<file path=word/endnotes.xml><?xml version="1.0" encoding="utf-8"?>
<w:endnote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endnote w:type="separator" w:id="-1">
    <w:p w14:paraId="67592964" w14:textId="77777777" w:rsidR="00C33E41" w:rsidRDefault="00C33E41" w:rsidP="007921A5">
      <w:pPr>
        <w:spacing w:after="0"/>
      </w:pPr>
      <w:r>
        <w:separator/>
      </w:r>
    </w:p>
  </w:endnote>
  <w:endnote w:type="continuationSeparator" w:id="0">
    <w:p w14:paraId="25934E49" w14:textId="77777777" w:rsidR="00C33E41" w:rsidRDefault="00C33E41" w:rsidP="007921A5">
      <w:pPr>
        <w:spacing w:after="0"/>
      </w:pPr>
      <w:r>
        <w:continuationSeparator/>
      </w:r>
    </w:p>
  </w:endnote>
  <w:endnote w:type="continuationNotice" w:id="1">
    <w:p w14:paraId="6C0231B9" w14:textId="77777777" w:rsidR="00C33E41" w:rsidRDefault="00C33E41">
      <w:pPr>
        <w:spacing w:after="0"/>
      </w:pPr>
    </w:p>
  </w:endnote>
</w:endnotes>
</file>

<file path=word/fontTable.xml><?xml version="1.0" encoding="utf-8"?>
<w:font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mc:Ignorable="w14 w15 w16se w16cid w16 w16cex w16sdtdh w16sdtfl w16du">
  <w:font w:name="Symbol">
    <w:panose1 w:val="05050102010706020507"/>
    <w:charset w:val="02"/>
    <w:family w:val="roman"/>
    <w:pitch w:val="variable"/>
    <w:sig w:usb0="00000000" w:usb1="10000000" w:usb2="00000000" w:usb3="00000000" w:csb0="80000000" w:csb1="00000000"/>
  </w:font>
  <w:font w:name="Times New Roman">
    <w:panose1 w:val="02020603050405020304"/>
    <w:charset w:val="00"/>
    <w:family w:val="roman"/>
    <w:pitch w:val="variable"/>
    <w:sig w:usb0="E0002EFF" w:usb1="C000785B" w:usb2="00000009" w:usb3="00000000" w:csb0="000001FF" w:csb1="00000000"/>
  </w:font>
  <w:font w:name="Courier New">
    <w:panose1 w:val="02070309020205020404"/>
    <w:charset w:val="00"/>
    <w:family w:val="modern"/>
    <w:pitch w:val="fixed"/>
    <w:sig w:usb0="E0002EFF" w:usb1="C0007843" w:usb2="00000009" w:usb3="00000000" w:csb0="000001FF" w:csb1="00000000"/>
  </w:font>
  <w:font w:name="Wingdings">
    <w:panose1 w:val="05000000000000000000"/>
    <w:charset w:val="02"/>
    <w:family w:val="auto"/>
    <w:pitch w:val="variable"/>
    <w:sig w:usb0="00000000" w:usb1="10000000" w:usb2="00000000" w:usb3="00000000" w:csb0="80000000" w:csb1="00000000"/>
  </w:font>
  <w:font w:name="Calibri">
    <w:panose1 w:val="020F0502020204030204"/>
    <w:charset w:val="00"/>
    <w:family w:val="swiss"/>
    <w:pitch w:val="variable"/>
    <w:sig w:usb0="E4002EFF" w:usb1="C200247B" w:usb2="00000009" w:usb3="00000000" w:csb0="000001FF" w:csb1="00000000"/>
    <w:embedRegular r:id="rId1" w:fontKey="{24740476-4C4B-4C55-8D4A-B2B360DBC42F}"/>
    <w:embedBold r:id="rId2" w:fontKey="{5D998A86-A580-46BB-8B49-711E98F3F354}"/>
    <w:embedItalic r:id="rId3" w:fontKey="{A9C80A4F-1E5F-475D-9B1D-9E96327B8536}"/>
  </w:font>
  <w:font w:name="Arial">
    <w:panose1 w:val="020B0604020202020204"/>
    <w:charset w:val="00"/>
    <w:family w:val="swiss"/>
    <w:pitch w:val="variable"/>
    <w:sig w:usb0="E0002EFF" w:usb1="C000785B" w:usb2="00000009" w:usb3="00000000" w:csb0="000001FF" w:csb1="00000000"/>
  </w:font>
  <w:font w:name="Segoe Sans Text">
    <w:charset w:val="00"/>
    <w:family w:val="auto"/>
    <w:pitch w:val="variable"/>
    <w:sig w:usb0="E4002EFF" w:usb1="C000E47F" w:usb2="00000009" w:usb3="00000000" w:csb0="000001FF" w:csb1="00000000"/>
    <w:embedRegular r:id="rId4" w:fontKey="{8F4A4781-A54F-4760-B531-48CCFA784861}"/>
    <w:embedBold r:id="rId5" w:fontKey="{437227FC-88FA-455C-A83B-59ECD76EEB06}"/>
    <w:embedItalic r:id="rId6" w:fontKey="{F7E6D0DD-24E5-466E-A05E-29068FAA05F9}"/>
    <w:embedBoldItalic r:id="rId7" w:fontKey="{380B789C-91D3-49A5-A08D-12D572FD1C02}"/>
  </w:font>
  <w:font w:name="Segoe Sans Display">
    <w:charset w:val="00"/>
    <w:family w:val="auto"/>
    <w:pitch w:val="variable"/>
    <w:sig w:usb0="E4002EFF" w:usb1="C000E47F" w:usb2="00000009" w:usb3="00000000" w:csb0="000001FF" w:csb1="00000000"/>
    <w:embedRegular r:id="rId8" w:fontKey="{28DD8B35-2063-4B10-BC1D-9C21910E1B6E}"/>
  </w:font>
  <w:font w:name="MS Gothic">
    <w:altName w:val="ＭＳ ゴシック"/>
    <w:panose1 w:val="020B0609070205080204"/>
    <w:charset w:val="80"/>
    <w:family w:val="modern"/>
    <w:pitch w:val="fixed"/>
    <w:sig w:usb0="E00002FF" w:usb1="6AC7FDFB" w:usb2="08000012" w:usb3="00000000" w:csb0="0002009F" w:csb1="00000000"/>
  </w:font>
  <w:font w:name="Segoe Sans Display Semibold">
    <w:charset w:val="00"/>
    <w:family w:val="auto"/>
    <w:pitch w:val="variable"/>
    <w:sig w:usb0="E4002EFF" w:usb1="C000E47F" w:usb2="00000009" w:usb3="00000000" w:csb0="000001FF" w:csb1="00000000"/>
    <w:embedRegular r:id="rId9" w:fontKey="{E92A812B-7781-44F1-BD79-299F5DDFD151}"/>
  </w:font>
  <w:font w:name="Calibri Light">
    <w:panose1 w:val="020F0302020204030204"/>
    <w:charset w:val="00"/>
    <w:family w:val="swiss"/>
    <w:pitch w:val="variable"/>
    <w:sig w:usb0="E4002EFF" w:usb1="C200247B" w:usb2="00000009" w:usb3="00000000" w:csb0="000001FF" w:csb1="00000000"/>
    <w:embedRegular r:id="rId10" w:fontKey="{CBA3CD32-4623-485E-B5FF-94B806C35F57}"/>
    <w:embedBold r:id="rId11" w:fontKey="{9D8980DB-7ACB-4207-A4AD-D78F32ED05BE}"/>
  </w:font>
  <w:font w:name="Segoe UI">
    <w:panose1 w:val="020B0502040204020203"/>
    <w:charset w:val="00"/>
    <w:family w:val="swiss"/>
    <w:pitch w:val="variable"/>
    <w:sig w:usb0="E4002EFF" w:usb1="C000E47F" w:usb2="00000009" w:usb3="00000000" w:csb0="000001FF" w:csb1="00000000"/>
    <w:embedRegular r:id="rId12" w:fontKey="{21019AD5-9C3E-41EC-81E1-E30E9EBB9727}"/>
    <w:embedBold r:id="rId13" w:fontKey="{7A4AA320-1458-47BF-B822-AA36EE8275AC}"/>
  </w:font>
  <w:font w:name="Segoe UI Semilight">
    <w:panose1 w:val="020B0402040204020203"/>
    <w:charset w:val="00"/>
    <w:family w:val="swiss"/>
    <w:pitch w:val="variable"/>
    <w:sig w:usb0="E4002EFF" w:usb1="C000E47F" w:usb2="00000009" w:usb3="00000000" w:csb0="000001FF" w:csb1="00000000"/>
    <w:embedRegular r:id="rId14" w:fontKey="{221AC635-528F-4F7E-B6CD-0C1605EADEC8}"/>
  </w:font>
  <w:font w:name="MS Mincho">
    <w:altName w:val="ＭＳ 明朝"/>
    <w:panose1 w:val="02020609040205080304"/>
    <w:charset w:val="80"/>
    <w:family w:val="modern"/>
    <w:pitch w:val="fixed"/>
    <w:sig w:usb0="E00002FF" w:usb1="6AC7FDFB" w:usb2="08000012" w:usb3="00000000" w:csb0="0002009F" w:csb1="00000000"/>
  </w:font>
  <w:font w:name="Segoe Sans Text Semibold">
    <w:charset w:val="00"/>
    <w:family w:val="auto"/>
    <w:pitch w:val="variable"/>
    <w:sig w:usb0="E4002EFF" w:usb1="C000E47F" w:usb2="00000009" w:usb3="00000000" w:csb0="000001FF" w:csb1="00000000"/>
    <w:embedRegular r:id="rId15" w:fontKey="{39EA684D-88F0-4A10-AA7D-FB5367FA9B1C}"/>
  </w:font>
</w:fonts>
</file>

<file path=word/footer1.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sdt>
    <w:sdtPr>
      <w:id w:val="1594440541"/>
      <w:docPartObj>
        <w:docPartGallery w:val="Page Numbers (Bottom of Page)"/>
        <w:docPartUnique/>
      </w:docPartObj>
    </w:sdtPr>
    <w:sdtEndPr>
      <w:rPr>
        <w:noProof/>
      </w:rPr>
    </w:sdtEndPr>
    <w:sdtContent>
      <w:p w14:paraId="345140E6" w14:textId="1974C3B7" w:rsidR="00750F4D" w:rsidRDefault="00750F4D" w:rsidP="00C37E6C">
        <w:pPr>
          <w:pStyle w:val="Footer"/>
          <w:pBdr>
            <w:top w:val="single" w:sz="4" w:space="1" w:color="auto"/>
          </w:pBdr>
          <w:jc w:val="right"/>
        </w:pPr>
        <w:r>
          <w:fldChar w:fldCharType="begin"/>
        </w:r>
        <w:r>
          <w:instrText xml:space="preserve"> PAGE   \* MERGEFORMAT </w:instrText>
        </w:r>
        <w:r>
          <w:fldChar w:fldCharType="separate"/>
        </w:r>
        <w:r>
          <w:rPr>
            <w:noProof/>
          </w:rPr>
          <w:t>2</w:t>
        </w:r>
        <w:r>
          <w:rPr>
            <w:noProof/>
          </w:rPr>
          <w:fldChar w:fldCharType="end"/>
        </w:r>
      </w:p>
    </w:sdtContent>
  </w:sdt>
</w:ftr>
</file>

<file path=word/footer2.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tbl>
    <w:tblPr>
      <w:tblStyle w:val="TableGrid"/>
      <w:tblW w:w="11065" w:type="dxa"/>
      <w:tblLayout w:type="fixed"/>
      <w:tblCellMar>
        <w:left w:w="72" w:type="dxa"/>
        <w:right w:w="72" w:type="dxa"/>
      </w:tblCellMar>
      <w:tblLook w:val="04A0" w:firstRow="1" w:lastRow="0" w:firstColumn="1" w:lastColumn="0" w:noHBand="0" w:noVBand="1"/>
    </w:tblPr>
    <w:tblGrid>
      <w:gridCol w:w="1705"/>
      <w:gridCol w:w="181"/>
      <w:gridCol w:w="1619"/>
      <w:gridCol w:w="182"/>
      <w:gridCol w:w="1618"/>
      <w:gridCol w:w="183"/>
      <w:gridCol w:w="1706"/>
      <w:gridCol w:w="185"/>
      <w:gridCol w:w="1885"/>
      <w:gridCol w:w="185"/>
      <w:gridCol w:w="1616"/>
    </w:tblGrid>
    <w:tr w:rsidR="00836B90" w:rsidRPr="00C76DF3" w14:paraId="3C51A962" w14:textId="77777777" w:rsidTr="003812FE">
      <w:tc>
        <w:tcPr>
          <w:tcW w:w="1705" w:type="dxa"/>
          <w:tcBorders>
            <w:top w:val="single" w:sz="4" w:space="0" w:color="BFBFBF" w:themeColor="background1" w:themeShade="BF"/>
            <w:left w:val="single" w:sz="4" w:space="0" w:color="BFBFBF" w:themeColor="background1" w:themeShade="BF"/>
            <w:bottom w:val="single" w:sz="4" w:space="0" w:color="BFBFBF" w:themeColor="background1" w:themeShade="BF"/>
            <w:right w:val="single" w:sz="4" w:space="0" w:color="BFBFBF" w:themeColor="background1" w:themeShade="BF"/>
          </w:tcBorders>
          <w:shd w:val="clear" w:color="auto" w:fill="F2F2F2" w:themeFill="background1" w:themeFillShade="F2"/>
          <w:vAlign w:val="center"/>
        </w:tcPr>
        <w:p w14:paraId="7C840B5C" w14:textId="77777777" w:rsidR="00836B90" w:rsidRPr="00C76DF3" w:rsidRDefault="00836B90" w:rsidP="00591643">
          <w:pPr>
            <w:pStyle w:val="ProductList-OfferingBody"/>
            <w:ind w:left="-77" w:right="-73"/>
            <w:jc w:val="center"/>
            <w:rPr>
              <w:color w:val="808080" w:themeColor="background1" w:themeShade="80"/>
              <w:sz w:val="14"/>
              <w:szCs w:val="14"/>
            </w:rPr>
          </w:pPr>
          <w:hyperlink w:anchor="TableofContents" w:history="1">
            <w:r>
              <w:rPr>
                <w:rStyle w:val="Hyperlink"/>
                <w:sz w:val="14"/>
                <w:szCs w:val="14"/>
              </w:rPr>
              <w:t>Sumário</w:t>
            </w:r>
          </w:hyperlink>
        </w:p>
      </w:tc>
      <w:tc>
        <w:tcPr>
          <w:tcW w:w="181" w:type="dxa"/>
          <w:tcBorders>
            <w:top w:val="nil"/>
            <w:left w:val="single" w:sz="4" w:space="0" w:color="BFBFBF" w:themeColor="background1" w:themeShade="BF"/>
            <w:bottom w:val="nil"/>
            <w:right w:val="single" w:sz="4" w:space="0" w:color="BFBFBF" w:themeColor="background1" w:themeShade="BF"/>
          </w:tcBorders>
          <w:vAlign w:val="center"/>
        </w:tcPr>
        <w:p w14:paraId="70B4B823" w14:textId="77777777" w:rsidR="00836B90" w:rsidRPr="00CA62FD" w:rsidRDefault="00836B90" w:rsidP="00591643">
          <w:pPr>
            <w:pStyle w:val="ProductList-OfferingBody"/>
            <w:ind w:left="-71"/>
            <w:rPr>
              <w:sz w:val="14"/>
              <w:szCs w:val="14"/>
            </w:rPr>
          </w:pPr>
          <w:r w:rsidRPr="00CA62FD">
            <w:rPr>
              <w:rFonts w:ascii="Wingdings" w:hAnsi="Wingdings" w:cs="Wingdings"/>
              <w:sz w:val="14"/>
              <w:szCs w:val="14"/>
            </w:rPr>
            <w:t></w:t>
          </w:r>
        </w:p>
      </w:tc>
      <w:tc>
        <w:tcPr>
          <w:tcW w:w="1619" w:type="dxa"/>
          <w:tcBorders>
            <w:top w:val="single" w:sz="4" w:space="0" w:color="BFBFBF" w:themeColor="background1" w:themeShade="BF"/>
            <w:left w:val="single" w:sz="4" w:space="0" w:color="BFBFBF" w:themeColor="background1" w:themeShade="BF"/>
            <w:bottom w:val="single" w:sz="4" w:space="0" w:color="BFBFBF" w:themeColor="background1" w:themeShade="BF"/>
            <w:right w:val="single" w:sz="4" w:space="0" w:color="BFBFBF" w:themeColor="background1" w:themeShade="BF"/>
          </w:tcBorders>
          <w:shd w:val="clear" w:color="auto" w:fill="F2F2F2" w:themeFill="background1" w:themeFillShade="F2"/>
          <w:vAlign w:val="center"/>
        </w:tcPr>
        <w:p w14:paraId="60091052" w14:textId="77777777" w:rsidR="00836B90" w:rsidRPr="00C76DF3" w:rsidRDefault="00836B90" w:rsidP="00591643">
          <w:pPr>
            <w:pStyle w:val="ProductList-OfferingBody"/>
            <w:ind w:left="-72" w:right="-74"/>
            <w:jc w:val="center"/>
            <w:rPr>
              <w:color w:val="808080" w:themeColor="background1" w:themeShade="80"/>
              <w:sz w:val="14"/>
              <w:szCs w:val="14"/>
            </w:rPr>
          </w:pPr>
          <w:hyperlink w:anchor="Introdução" w:history="1">
            <w:r>
              <w:rPr>
                <w:rStyle w:val="Hyperlink"/>
                <w:sz w:val="14"/>
                <w:szCs w:val="14"/>
              </w:rPr>
              <w:t>Introdução</w:t>
            </w:r>
          </w:hyperlink>
        </w:p>
      </w:tc>
      <w:tc>
        <w:tcPr>
          <w:tcW w:w="182" w:type="dxa"/>
          <w:tcBorders>
            <w:top w:val="nil"/>
            <w:left w:val="single" w:sz="4" w:space="0" w:color="BFBFBF" w:themeColor="background1" w:themeShade="BF"/>
            <w:bottom w:val="nil"/>
            <w:right w:val="single" w:sz="4" w:space="0" w:color="BFBFBF" w:themeColor="background1" w:themeShade="BF"/>
          </w:tcBorders>
          <w:vAlign w:val="center"/>
        </w:tcPr>
        <w:p w14:paraId="56C4127F" w14:textId="77777777" w:rsidR="00836B90" w:rsidRPr="00CA62FD" w:rsidRDefault="00836B90" w:rsidP="00591643">
          <w:pPr>
            <w:pStyle w:val="ProductList-OfferingBody"/>
            <w:ind w:left="-70"/>
            <w:rPr>
              <w:sz w:val="14"/>
              <w:szCs w:val="14"/>
            </w:rPr>
          </w:pPr>
          <w:r w:rsidRPr="00CA62FD">
            <w:rPr>
              <w:rFonts w:ascii="Wingdings" w:hAnsi="Wingdings" w:cs="Wingdings"/>
              <w:sz w:val="14"/>
              <w:szCs w:val="14"/>
            </w:rPr>
            <w:t></w:t>
          </w:r>
        </w:p>
      </w:tc>
      <w:tc>
        <w:tcPr>
          <w:tcW w:w="1618" w:type="dxa"/>
          <w:tcBorders>
            <w:top w:val="single" w:sz="4" w:space="0" w:color="BFBFBF" w:themeColor="background1" w:themeShade="BF"/>
            <w:left w:val="single" w:sz="4" w:space="0" w:color="BFBFBF" w:themeColor="background1" w:themeShade="BF"/>
            <w:bottom w:val="single" w:sz="4" w:space="0" w:color="BFBFBF" w:themeColor="background1" w:themeShade="BF"/>
            <w:right w:val="single" w:sz="4" w:space="0" w:color="BFBFBF" w:themeColor="background1" w:themeShade="BF"/>
          </w:tcBorders>
          <w:shd w:val="clear" w:color="auto" w:fill="F2F2F2" w:themeFill="background1" w:themeFillShade="F2"/>
          <w:vAlign w:val="center"/>
        </w:tcPr>
        <w:p w14:paraId="3B0683E1" w14:textId="77777777" w:rsidR="00836B90" w:rsidRPr="00C76DF3" w:rsidRDefault="00836B90" w:rsidP="003812FE">
          <w:pPr>
            <w:pStyle w:val="ProductList-OfferingBody"/>
            <w:ind w:left="-72" w:right="-75"/>
            <w:jc w:val="center"/>
            <w:rPr>
              <w:color w:val="808080" w:themeColor="background1" w:themeShade="80"/>
              <w:sz w:val="14"/>
              <w:szCs w:val="14"/>
            </w:rPr>
          </w:pPr>
          <w:hyperlink w:anchor="GeneralTerms" w:history="1">
            <w:r>
              <w:rPr>
                <w:rStyle w:val="Hyperlink"/>
                <w:sz w:val="14"/>
                <w:szCs w:val="14"/>
              </w:rPr>
              <w:t>Termos Gerais</w:t>
            </w:r>
          </w:hyperlink>
        </w:p>
      </w:tc>
      <w:tc>
        <w:tcPr>
          <w:tcW w:w="183" w:type="dxa"/>
          <w:tcBorders>
            <w:top w:val="nil"/>
            <w:left w:val="single" w:sz="4" w:space="0" w:color="BFBFBF" w:themeColor="background1" w:themeShade="BF"/>
            <w:bottom w:val="nil"/>
            <w:right w:val="single" w:sz="4" w:space="0" w:color="BFBFBF" w:themeColor="background1" w:themeShade="BF"/>
          </w:tcBorders>
          <w:vAlign w:val="center"/>
        </w:tcPr>
        <w:p w14:paraId="03FE1E3E" w14:textId="77777777" w:rsidR="00836B90" w:rsidRPr="00CA62FD" w:rsidRDefault="00836B90" w:rsidP="00591643">
          <w:pPr>
            <w:pStyle w:val="ProductList-OfferingBody"/>
            <w:ind w:left="-69"/>
            <w:jc w:val="center"/>
            <w:rPr>
              <w:sz w:val="14"/>
              <w:szCs w:val="14"/>
            </w:rPr>
          </w:pPr>
          <w:r w:rsidRPr="00CA62FD">
            <w:rPr>
              <w:rFonts w:ascii="Wingdings" w:hAnsi="Wingdings" w:cs="Wingdings"/>
              <w:sz w:val="14"/>
              <w:szCs w:val="14"/>
            </w:rPr>
            <w:t></w:t>
          </w:r>
        </w:p>
      </w:tc>
      <w:tc>
        <w:tcPr>
          <w:tcW w:w="1706" w:type="dxa"/>
          <w:tcBorders>
            <w:top w:val="single" w:sz="4" w:space="0" w:color="BFBFBF" w:themeColor="background1" w:themeShade="BF"/>
            <w:left w:val="single" w:sz="4" w:space="0" w:color="BFBFBF" w:themeColor="background1" w:themeShade="BF"/>
            <w:bottom w:val="single" w:sz="4" w:space="0" w:color="BFBFBF" w:themeColor="background1" w:themeShade="BF"/>
            <w:right w:val="single" w:sz="4" w:space="0" w:color="BFBFBF" w:themeColor="background1" w:themeShade="BF"/>
          </w:tcBorders>
          <w:shd w:val="clear" w:color="auto" w:fill="F2F2F2" w:themeFill="background1" w:themeFillShade="F2"/>
          <w:vAlign w:val="center"/>
        </w:tcPr>
        <w:p w14:paraId="46DAD949" w14:textId="77777777" w:rsidR="00836B90" w:rsidRPr="00C76DF3" w:rsidRDefault="00836B90" w:rsidP="00591643">
          <w:pPr>
            <w:pStyle w:val="ProductList-OfferingBody"/>
            <w:ind w:left="-72" w:right="-77"/>
            <w:jc w:val="center"/>
            <w:rPr>
              <w:color w:val="808080" w:themeColor="background1" w:themeShade="80"/>
              <w:sz w:val="14"/>
              <w:szCs w:val="14"/>
            </w:rPr>
          </w:pPr>
          <w:hyperlink w:anchor="PrivacyandSecurityTerms" w:history="1">
            <w:r>
              <w:rPr>
                <w:rStyle w:val="Hyperlink"/>
                <w:sz w:val="14"/>
                <w:szCs w:val="14"/>
              </w:rPr>
              <w:t>Termos de Privacidade e Segurança</w:t>
            </w:r>
          </w:hyperlink>
        </w:p>
      </w:tc>
      <w:tc>
        <w:tcPr>
          <w:tcW w:w="185" w:type="dxa"/>
          <w:tcBorders>
            <w:top w:val="nil"/>
            <w:left w:val="single" w:sz="4" w:space="0" w:color="BFBFBF" w:themeColor="background1" w:themeShade="BF"/>
            <w:bottom w:val="nil"/>
            <w:right w:val="single" w:sz="4" w:space="0" w:color="BFBFBF" w:themeColor="background1" w:themeShade="BF"/>
          </w:tcBorders>
          <w:vAlign w:val="center"/>
        </w:tcPr>
        <w:p w14:paraId="54CE982A" w14:textId="77777777" w:rsidR="00836B90" w:rsidRPr="00CA62FD" w:rsidRDefault="00836B90" w:rsidP="00591643">
          <w:pPr>
            <w:pStyle w:val="ProductList-OfferingBody"/>
            <w:ind w:left="-67"/>
            <w:jc w:val="center"/>
            <w:rPr>
              <w:sz w:val="14"/>
              <w:szCs w:val="14"/>
            </w:rPr>
          </w:pPr>
          <w:r w:rsidRPr="00CA62FD">
            <w:rPr>
              <w:rFonts w:ascii="Wingdings" w:hAnsi="Wingdings" w:cs="Wingdings"/>
              <w:sz w:val="14"/>
              <w:szCs w:val="14"/>
            </w:rPr>
            <w:t></w:t>
          </w:r>
        </w:p>
      </w:tc>
      <w:tc>
        <w:tcPr>
          <w:tcW w:w="1885" w:type="dxa"/>
          <w:tcBorders>
            <w:top w:val="single" w:sz="4" w:space="0" w:color="BFBFBF" w:themeColor="background1" w:themeShade="BF"/>
            <w:left w:val="single" w:sz="4" w:space="0" w:color="BFBFBF" w:themeColor="background1" w:themeShade="BF"/>
            <w:bottom w:val="single" w:sz="4" w:space="0" w:color="BFBFBF" w:themeColor="background1" w:themeShade="BF"/>
            <w:right w:val="single" w:sz="4" w:space="0" w:color="BFBFBF" w:themeColor="background1" w:themeShade="BF"/>
          </w:tcBorders>
          <w:shd w:val="clear" w:color="auto" w:fill="BFBFBF" w:themeFill="background1" w:themeFillShade="BF"/>
          <w:vAlign w:val="center"/>
        </w:tcPr>
        <w:p w14:paraId="14B06A83" w14:textId="77777777" w:rsidR="00836B90" w:rsidRPr="00C76DF3" w:rsidRDefault="00836B90" w:rsidP="003812FE">
          <w:pPr>
            <w:pStyle w:val="ProductList-OfferingBody"/>
            <w:ind w:left="-72" w:right="-77"/>
            <w:jc w:val="center"/>
            <w:rPr>
              <w:color w:val="808080" w:themeColor="background1" w:themeShade="80"/>
              <w:sz w:val="14"/>
              <w:szCs w:val="14"/>
            </w:rPr>
          </w:pPr>
          <w:hyperlink w:anchor="OnlineServiceSpecificTerms" w:history="1">
            <w:r>
              <w:rPr>
                <w:rStyle w:val="Hyperlink"/>
                <w:sz w:val="14"/>
                <w:szCs w:val="14"/>
              </w:rPr>
              <w:t>Serviço Online – Termos Específicos</w:t>
            </w:r>
          </w:hyperlink>
        </w:p>
      </w:tc>
      <w:tc>
        <w:tcPr>
          <w:tcW w:w="185" w:type="dxa"/>
          <w:tcBorders>
            <w:top w:val="nil"/>
            <w:left w:val="single" w:sz="4" w:space="0" w:color="BFBFBF" w:themeColor="background1" w:themeShade="BF"/>
            <w:bottom w:val="nil"/>
            <w:right w:val="single" w:sz="4" w:space="0" w:color="BFBFBF" w:themeColor="background1" w:themeShade="BF"/>
          </w:tcBorders>
          <w:vAlign w:val="center"/>
        </w:tcPr>
        <w:p w14:paraId="4EF2E29B" w14:textId="77777777" w:rsidR="00836B90" w:rsidRPr="00CA62FD" w:rsidRDefault="00836B90" w:rsidP="00591643">
          <w:pPr>
            <w:pStyle w:val="ProductList-OfferingBody"/>
            <w:ind w:left="-67"/>
            <w:jc w:val="center"/>
            <w:rPr>
              <w:sz w:val="14"/>
              <w:szCs w:val="14"/>
            </w:rPr>
          </w:pPr>
          <w:r w:rsidRPr="00CA62FD">
            <w:rPr>
              <w:rFonts w:ascii="Wingdings" w:hAnsi="Wingdings" w:cs="Wingdings"/>
              <w:sz w:val="14"/>
              <w:szCs w:val="14"/>
            </w:rPr>
            <w:t></w:t>
          </w:r>
        </w:p>
      </w:tc>
      <w:tc>
        <w:tcPr>
          <w:tcW w:w="1616" w:type="dxa"/>
          <w:tcBorders>
            <w:top w:val="single" w:sz="4" w:space="0" w:color="BFBFBF" w:themeColor="background1" w:themeShade="BF"/>
            <w:left w:val="single" w:sz="4" w:space="0" w:color="BFBFBF" w:themeColor="background1" w:themeShade="BF"/>
            <w:bottom w:val="single" w:sz="4" w:space="0" w:color="BFBFBF" w:themeColor="background1" w:themeShade="BF"/>
            <w:right w:val="single" w:sz="4" w:space="0" w:color="BFBFBF" w:themeColor="background1" w:themeShade="BF"/>
          </w:tcBorders>
          <w:shd w:val="clear" w:color="auto" w:fill="F2F2F2" w:themeFill="background1" w:themeFillShade="F2"/>
          <w:vAlign w:val="center"/>
        </w:tcPr>
        <w:p w14:paraId="56EC24EE" w14:textId="77777777" w:rsidR="00836B90" w:rsidRPr="00C76DF3" w:rsidRDefault="00836B90" w:rsidP="003812FE">
          <w:pPr>
            <w:pStyle w:val="ProductList-OfferingBody"/>
            <w:ind w:left="-72" w:right="-76"/>
            <w:jc w:val="center"/>
            <w:rPr>
              <w:color w:val="808080" w:themeColor="background1" w:themeShade="80"/>
              <w:sz w:val="14"/>
              <w:szCs w:val="14"/>
            </w:rPr>
          </w:pPr>
          <w:hyperlink w:anchor="Attachment1" w:history="1">
            <w:r>
              <w:rPr>
                <w:rStyle w:val="Hyperlink"/>
                <w:sz w:val="14"/>
                <w:szCs w:val="14"/>
              </w:rPr>
              <w:t>Anexos</w:t>
            </w:r>
          </w:hyperlink>
        </w:p>
      </w:tc>
    </w:tr>
  </w:tbl>
  <w:p w14:paraId="23DBF629" w14:textId="77777777" w:rsidR="00836B90" w:rsidRPr="00591643" w:rsidRDefault="00836B90">
    <w:pPr>
      <w:pStyle w:val="Footer"/>
      <w:rPr>
        <w:sz w:val="14"/>
        <w:szCs w:val="14"/>
      </w:rPr>
    </w:pPr>
  </w:p>
</w:ftr>
</file>

<file path=word/footer3.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p w14:paraId="618DBA99" w14:textId="77777777" w:rsidR="002106D9" w:rsidRDefault="002106D9">
    <w:pPr>
      <w:pStyle w:val="Footer"/>
    </w:pPr>
    <w:r>
      <w:rPr>
        <w:noProof/>
      </w:rPr>
      <mc:AlternateContent>
        <mc:Choice Requires="wps">
          <w:drawing>
            <wp:anchor distT="0" distB="0" distL="0" distR="0" simplePos="0" relativeHeight="251659776" behindDoc="0" locked="0" layoutInCell="1" allowOverlap="1" wp14:anchorId="4C6F9851" wp14:editId="7033308B">
              <wp:simplePos x="635" y="635"/>
              <wp:positionH relativeFrom="page">
                <wp:align>left</wp:align>
              </wp:positionH>
              <wp:positionV relativeFrom="page">
                <wp:align>bottom</wp:align>
              </wp:positionV>
              <wp:extent cx="443865" cy="443865"/>
              <wp:effectExtent l="0" t="0" r="3175" b="0"/>
              <wp:wrapNone/>
              <wp:docPr id="2" name="Text Box 2" descr="Classified as Microsoft Confidential">
                <a:extLst xmlns:a="http://schemas.openxmlformats.org/drawingml/2006/main">
                  <a:ext uri="{5AE41FA2-C0FF-4470-9BD4-5FADCA87CBE2}">
                    <aclsh:classification xmlns:aclsh="http://schemas.microsoft.com/office/drawing/2020/classificationShape" classificationOutcomeType="ftr"/>
                  </a:ext>
                </a:extLst>
              </wp:docPr>
              <wp:cNvGraphicFramePr/>
              <a:graphic xmlns:a="http://schemas.openxmlformats.org/drawingml/2006/main">
                <a:graphicData uri="http://schemas.microsoft.com/office/word/2010/wordprocessingShape">
                  <wps:wsp>
                    <wps:cNvSpPr txBox="1"/>
                    <wps:spPr>
                      <a:xfrm>
                        <a:off x="0" y="0"/>
                        <a:ext cx="443865" cy="443865"/>
                      </a:xfrm>
                      <a:prstGeom prst="rect">
                        <a:avLst/>
                      </a:prstGeom>
                      <a:noFill/>
                      <a:ln>
                        <a:noFill/>
                      </a:ln>
                    </wps:spPr>
                    <wps:txbx>
                      <w:txbxContent>
                        <w:p w14:paraId="4BC570BA" w14:textId="77777777" w:rsidR="002106D9" w:rsidRPr="002106D9" w:rsidRDefault="002106D9" w:rsidP="002106D9">
                          <w:pPr>
                            <w:spacing w:after="0"/>
                            <w:rPr>
                              <w:rFonts w:ascii="Calibri" w:eastAsia="Calibri" w:hAnsi="Calibri" w:cs="Calibri"/>
                              <w:noProof/>
                              <w:color w:val="000000"/>
                              <w:szCs w:val="20"/>
                            </w:rPr>
                          </w:pPr>
                          <w:r w:rsidRPr="002106D9">
                            <w:rPr>
                              <w:rFonts w:ascii="Calibri" w:eastAsia="Calibri" w:hAnsi="Calibri" w:cs="Calibri"/>
                              <w:noProof/>
                              <w:color w:val="000000"/>
                              <w:szCs w:val="20"/>
                            </w:rPr>
                            <w:t>Classified as Microsoft Confidential</w:t>
                          </w:r>
                        </w:p>
                      </w:txbxContent>
                    </wps:txbx>
                    <wps:bodyPr rot="0" spcFirstLastPara="0" vertOverflow="overflow" horzOverflow="overflow" vert="horz" wrap="none" lIns="254000" tIns="0" rIns="0" bIns="190500" numCol="1" spcCol="0" rtlCol="0" fromWordArt="0" anchor="b" anchorCtr="0" forceAA="0" compatLnSpc="1">
                      <a:prstTxWarp prst="textNoShape">
                        <a:avLst/>
                      </a:prstTxWarp>
                      <a:spAutoFit/>
                    </wps:bodyPr>
                  </wps:wsp>
                </a:graphicData>
              </a:graphic>
            </wp:anchor>
          </w:drawing>
        </mc:Choice>
        <mc:Fallback>
          <w:pict>
            <v:shapetype w14:anchorId="4C6F9851" id="_x0000_t202" coordsize="21600,21600" o:spt="202" path="m,l,21600r21600,l21600,xe">
              <v:stroke joinstyle="miter"/>
              <v:path gradientshapeok="t" o:connecttype="rect"/>
            </v:shapetype>
            <v:shape id="Text Box 2" o:spid="_x0000_s1027" type="#_x0000_t202" alt="Classified as Microsoft Confidential" style="position:absolute;margin-left:0;margin-top:0;width:34.95pt;height:34.95pt;z-index:251659776;visibility:visible;mso-wrap-style:none;mso-wrap-distance-left:0;mso-wrap-distance-top:0;mso-wrap-distance-right:0;mso-wrap-distance-bottom:0;mso-position-horizontal:left;mso-position-horizontal-relative:page;mso-position-vertical:bottom;mso-position-vertical-relative:page;v-text-anchor:bottom" o:gfxdata="UEsDBBQABgAIAAAAIQC2gziS/gAAAOEBAAATAAAAW0NvbnRlbnRfVHlwZXNdLnhtbJSRQU7DMBBF&#10;90jcwfIWJU67QAgl6YK0S0CoHGBkTxKLZGx5TGhvj5O2G0SRWNoz/78nu9wcxkFMGNg6quQqL6RA&#10;0s5Y6ir5vt9lD1JwBDIwOMJKHpHlpr69KfdHjyxSmriSfYz+USnWPY7AufNIadK6MEJMx9ApD/oD&#10;OlTrorhX2lFEilmcO2RdNtjC5xDF9pCuTyYBB5bi6bQ4syoJ3g9WQ0ymaiLzg5KdCXlKLjvcW893&#10;SUOqXwnz5DrgnHtJTxOsQfEKIT7DmDSUCaxw7Rqn8787ZsmRM9e2VmPeBN4uqYvTtW7jvijg9N/y&#10;JsXecLq0q+WD6m8AAAD//wMAUEsDBBQABgAIAAAAIQA4/SH/1gAAAJQBAAALAAAAX3JlbHMvLnJl&#10;bHOkkMFqwzAMhu+DvYPRfXGawxijTi+j0GvpHsDYimMaW0Yy2fr2M4PBMnrbUb/Q94l/f/hMi1qR&#10;JVI2sOt6UJgd+ZiDgffL8ekFlFSbvV0oo4EbChzGx4f9GRdb25HMsYhqlCwG5lrLq9biZkxWOiqY&#10;22YiTra2kYMu1l1tQD30/bPm3wwYN0x18gb45AdQl1tp5j/sFB2T0FQ7R0nTNEV3j6o9feQzro1i&#10;OWA14Fm+Q8a1a8+Bvu/d/dMb2JY5uiPbhG/ktn4cqGU/er3pcvwCAAD//wMAUEsDBBQABgAIAAAA&#10;IQD1e87LCwIAABoEAAAOAAAAZHJzL2Uyb0RvYy54bWysU01v2zAMvQ/YfxB0X+xkSdEacYqsRYYB&#10;QVsgHXpWZCk2IImCpMTOfv0o2U62bqdhF/mJpPnx+LS877QiJ+F8A6ak00lOiTAcqsYcSvr9dfPp&#10;lhIfmKmYAiNKehae3q8+fli2thAzqEFVwhFMYnzR2pLWIdgiyzyvhWZ+AlYYdEpwmgW8ukNWOdZi&#10;dq2yWZ7fZC24yjrgwnu0PvZOukr5pRQ8PEvpRSCqpNhbSKdL5z6e2WrJioNjtm740Ab7hy40awwW&#10;vaR6ZIGRo2v+SKUb7sCDDBMOOgMpGy7SDDjNNH83za5mVqRZkBxvLzT5/5eWP5129sWR0H2BDhcY&#10;CWmtLzwa4zyddDp+sVOCfqTwfKFNdIFwNM7nn29vFpRwdA0Ys2TXn63z4asATSIoqcOtJLLYaetD&#10;HzqGxFoGNo1SaTPK/GbAnNGSXTuMKHT7bmh7D9UZp3HQL9pbvmmw5pb58MIcbhYHQLWGZzykgrak&#10;MCBKanA//maP8Ug4eilpUSklNShlStQ3g4uYLeZ5HpWVbgjcCPYJTO/yRfSbo34AFOEU34PlCcbg&#10;oEYoHeg3FPM6VkMXMxxrlnQ/wofQ6xYfAxfrdQpCEVkWtmZneUwdyYpMvnZvzNmB7oB7eoJRS6x4&#10;x3ofG//0dn0MyH1aSSS2Z3PgGwWYljo8lqjwX+8p6vqkVz8BAAD//wMAUEsDBBQABgAIAAAAIQDY&#10;bTz+1wAAAAMBAAAPAAAAZHJzL2Rvd25yZXYueG1sTI9PT8MwDMXvSHyHyEjcWMoOFStNp4l/4kqZ&#10;BEe38ZpqjVPqbCvfngAHuPjJetZ7P5fr2Q/qSJP0gQ1cLzJQxG2wPXcGtq+PVzegJCJbHAKTgU8S&#10;WFfnZyUWNpz4hY517FQKYSnQgItxLLSW1pFHWYSROHm7MHmMaZ06bSc8pXA/6GWW5dpjz6nB4Uh3&#10;jtp9ffAG8vunjRvf8veP3VKepQn7WIcHYy4v5s0tqEhz/DuGb/yEDlViasKBrajBQHok/szk5asV&#10;qOZXdVXq/+zVFwAAAP//AwBQSwECLQAUAAYACAAAACEAtoM4kv4AAADhAQAAEwAAAAAAAAAAAAAA&#10;AAAAAAAAW0NvbnRlbnRfVHlwZXNdLnhtbFBLAQItABQABgAIAAAAIQA4/SH/1gAAAJQBAAALAAAA&#10;AAAAAAAAAAAAAC8BAABfcmVscy8ucmVsc1BLAQItABQABgAIAAAAIQD1e87LCwIAABoEAAAOAAAA&#10;AAAAAAAAAAAAAC4CAABkcnMvZTJvRG9jLnhtbFBLAQItABQABgAIAAAAIQDYbTz+1wAAAAMBAAAP&#10;AAAAAAAAAAAAAAAAAGUEAABkcnMvZG93bnJldi54bWxQSwUGAAAAAAQABADzAAAAaQUAAAAA&#10;" filled="f" stroked="f">
              <v:textbox style="mso-fit-shape-to-text:t" inset="20pt,0,0,15pt">
                <w:txbxContent>
                  <w:p w14:paraId="4BC570BA" w14:textId="77777777" w:rsidR="002106D9" w:rsidRPr="002106D9" w:rsidRDefault="002106D9" w:rsidP="002106D9">
                    <w:pPr>
                      <w:spacing w:after="0"/>
                      <w:rPr>
                        <w:rFonts w:ascii="Calibri" w:eastAsia="Calibri" w:hAnsi="Calibri" w:cs="Calibri"/>
                        <w:noProof/>
                        <w:color w:val="000000"/>
                        <w:szCs w:val="20"/>
                      </w:rPr>
                    </w:pPr>
                    <w:r w:rsidRPr="002106D9">
                      <w:rPr>
                        <w:rFonts w:ascii="Calibri" w:eastAsia="Calibri" w:hAnsi="Calibri" w:cs="Calibri"/>
                        <w:noProof/>
                        <w:color w:val="000000"/>
                        <w:szCs w:val="20"/>
                      </w:rPr>
                      <w:t>Classified as Microsoft Confidential</w:t>
                    </w:r>
                  </w:p>
                </w:txbxContent>
              </v:textbox>
              <w10:wrap anchorx="page" anchory="page"/>
            </v:shape>
          </w:pict>
        </mc:Fallback>
      </mc:AlternateContent>
    </w:r>
  </w:p>
</w:ftr>
</file>

<file path=word/footer4.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sdt>
    <w:sdtPr>
      <w:id w:val="-122240816"/>
      <w:docPartObj>
        <w:docPartGallery w:val="Page Numbers (Bottom of Page)"/>
        <w:docPartUnique/>
      </w:docPartObj>
    </w:sdtPr>
    <w:sdtEndPr>
      <w:rPr>
        <w:noProof/>
      </w:rPr>
    </w:sdtEndPr>
    <w:sdtContent>
      <w:p w14:paraId="7A073B04" w14:textId="2B7D2E07" w:rsidR="00167FEE" w:rsidRDefault="00167FEE" w:rsidP="003A6B23">
        <w:pPr>
          <w:pStyle w:val="Footer"/>
          <w:pBdr>
            <w:top w:val="single" w:sz="4" w:space="1" w:color="auto"/>
          </w:pBdr>
          <w:jc w:val="right"/>
        </w:pPr>
        <w:r>
          <w:fldChar w:fldCharType="begin"/>
        </w:r>
        <w:r>
          <w:instrText xml:space="preserve"> PAGE   \* MERGEFORMAT </w:instrText>
        </w:r>
        <w:r>
          <w:fldChar w:fldCharType="separate"/>
        </w:r>
        <w:r>
          <w:rPr>
            <w:noProof/>
          </w:rPr>
          <w:t>2</w:t>
        </w:r>
        <w:r>
          <w:rPr>
            <w:noProof/>
          </w:rPr>
          <w:fldChar w:fldCharType="end"/>
        </w:r>
      </w:p>
    </w:sdtContent>
  </w:sdt>
</w:ftr>
</file>

<file path=word/footer5.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sdt>
    <w:sdtPr>
      <w:id w:val="-2131391867"/>
      <w:docPartObj>
        <w:docPartGallery w:val="Page Numbers (Bottom of Page)"/>
        <w:docPartUnique/>
      </w:docPartObj>
    </w:sdtPr>
    <w:sdtEndPr>
      <w:rPr>
        <w:noProof/>
      </w:rPr>
    </w:sdtEndPr>
    <w:sdtContent>
      <w:p w14:paraId="3972C65C" w14:textId="2FDCB0E4" w:rsidR="00167FEE" w:rsidRDefault="00167FEE" w:rsidP="003A6B23">
        <w:pPr>
          <w:pStyle w:val="Footer"/>
          <w:pBdr>
            <w:top w:val="single" w:sz="4" w:space="1" w:color="auto"/>
          </w:pBdr>
          <w:jc w:val="right"/>
        </w:pPr>
        <w:r>
          <w:fldChar w:fldCharType="begin"/>
        </w:r>
        <w:r>
          <w:instrText xml:space="preserve"> PAGE   \* MERGEFORMAT </w:instrText>
        </w:r>
        <w:r>
          <w:fldChar w:fldCharType="separate"/>
        </w:r>
        <w:r>
          <w:rPr>
            <w:noProof/>
          </w:rPr>
          <w:t>2</w:t>
        </w:r>
        <w:r>
          <w:rPr>
            <w:noProof/>
          </w:rPr>
          <w:fldChar w:fldCharType="end"/>
        </w:r>
      </w:p>
    </w:sdtContent>
  </w:sdt>
</w:ftr>
</file>

<file path=word/footnotes.xml><?xml version="1.0" encoding="utf-8"?>
<w:footnote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footnote w:type="separator" w:id="-1">
    <w:p w14:paraId="77904A68" w14:textId="77777777" w:rsidR="00C33E41" w:rsidRDefault="00C33E41" w:rsidP="007921A5">
      <w:pPr>
        <w:spacing w:after="0"/>
      </w:pPr>
      <w:r>
        <w:separator/>
      </w:r>
    </w:p>
  </w:footnote>
  <w:footnote w:type="continuationSeparator" w:id="0">
    <w:p w14:paraId="5084C5F2" w14:textId="77777777" w:rsidR="00C33E41" w:rsidRDefault="00C33E41" w:rsidP="007921A5">
      <w:pPr>
        <w:spacing w:after="0"/>
      </w:pPr>
      <w:r>
        <w:continuationSeparator/>
      </w:r>
    </w:p>
  </w:footnote>
  <w:footnote w:type="continuationNotice" w:id="1">
    <w:p w14:paraId="0251CD82" w14:textId="77777777" w:rsidR="00C33E41" w:rsidRDefault="00C33E41">
      <w:pPr>
        <w:spacing w:after="0"/>
      </w:pPr>
    </w:p>
  </w:footnote>
</w:footnotes>
</file>

<file path=word/header1.xml><?xml version="1.0" encoding="utf-8"?>
<w:hd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p w14:paraId="69C41CCC" w14:textId="213A2CDD" w:rsidR="00750F4D" w:rsidRPr="003803DA" w:rsidRDefault="00750F4D" w:rsidP="003A6B23">
    <w:pPr>
      <w:pStyle w:val="Header"/>
      <w:spacing w:after="240" w:line="240" w:lineRule="auto"/>
    </w:pPr>
    <w:proofErr w:type="spellStart"/>
    <w:r w:rsidRPr="003803DA">
      <w:rPr>
        <w:rFonts w:cs="Segoe Sans Text"/>
        <w:color w:val="225B62"/>
      </w:rPr>
      <w:t>Adendo</w:t>
    </w:r>
    <w:proofErr w:type="spellEnd"/>
    <w:r w:rsidRPr="003803DA">
      <w:rPr>
        <w:rFonts w:cs="Segoe Sans Text"/>
        <w:color w:val="225B62"/>
      </w:rPr>
      <w:t xml:space="preserve"> de </w:t>
    </w:r>
    <w:proofErr w:type="spellStart"/>
    <w:r w:rsidRPr="003803DA">
      <w:rPr>
        <w:rFonts w:cs="Segoe Sans Text"/>
        <w:color w:val="225B62"/>
      </w:rPr>
      <w:t>Proteção</w:t>
    </w:r>
    <w:proofErr w:type="spellEnd"/>
    <w:r w:rsidRPr="003803DA">
      <w:rPr>
        <w:rFonts w:cs="Segoe Sans Text"/>
        <w:color w:val="225B62"/>
      </w:rPr>
      <w:t xml:space="preserve"> de Dados dos </w:t>
    </w:r>
    <w:proofErr w:type="spellStart"/>
    <w:r w:rsidRPr="003803DA">
      <w:rPr>
        <w:rFonts w:cs="Segoe Sans Text"/>
        <w:color w:val="225B62"/>
      </w:rPr>
      <w:t>Produtos</w:t>
    </w:r>
    <w:proofErr w:type="spellEnd"/>
    <w:r w:rsidRPr="003803DA">
      <w:rPr>
        <w:rFonts w:cs="Segoe Sans Text"/>
        <w:color w:val="225B62"/>
      </w:rPr>
      <w:t xml:space="preserve"> e Serviços da Microsoft (</w:t>
    </w:r>
    <w:proofErr w:type="spellStart"/>
    <w:r w:rsidRPr="003803DA">
      <w:rPr>
        <w:rFonts w:cs="Segoe Sans Text"/>
        <w:color w:val="225B62"/>
      </w:rPr>
      <w:t>Português</w:t>
    </w:r>
    <w:proofErr w:type="spellEnd"/>
    <w:r w:rsidRPr="003803DA">
      <w:rPr>
        <w:rFonts w:cs="Segoe Sans Text"/>
        <w:color w:val="225B62"/>
      </w:rPr>
      <w:t xml:space="preserve"> do </w:t>
    </w:r>
    <w:proofErr w:type="spellStart"/>
    <w:r w:rsidRPr="003803DA">
      <w:rPr>
        <w:rFonts w:cs="Segoe Sans Text"/>
        <w:color w:val="225B62"/>
      </w:rPr>
      <w:t>Brasil</w:t>
    </w:r>
    <w:proofErr w:type="spellEnd"/>
    <w:r w:rsidRPr="003803DA">
      <w:rPr>
        <w:rFonts w:cs="Segoe Sans Text"/>
        <w:color w:val="225B62"/>
      </w:rPr>
      <w:t xml:space="preserve">, </w:t>
    </w:r>
    <w:proofErr w:type="spellStart"/>
    <w:r w:rsidRPr="003803DA">
      <w:rPr>
        <w:rFonts w:cs="Segoe Sans Text"/>
        <w:color w:val="225B62"/>
      </w:rPr>
      <w:t>Última</w:t>
    </w:r>
    <w:proofErr w:type="spellEnd"/>
    <w:r w:rsidRPr="003803DA">
      <w:rPr>
        <w:rFonts w:cs="Segoe Sans Text"/>
        <w:color w:val="225B62"/>
      </w:rPr>
      <w:t xml:space="preserve"> </w:t>
    </w:r>
    <w:proofErr w:type="spellStart"/>
    <w:r w:rsidRPr="003803DA">
      <w:rPr>
        <w:rFonts w:cs="Segoe Sans Text"/>
        <w:color w:val="225B62"/>
      </w:rPr>
      <w:t>atualização</w:t>
    </w:r>
    <w:proofErr w:type="spellEnd"/>
    <w:r w:rsidRPr="003803DA">
      <w:rPr>
        <w:rFonts w:cs="Segoe Sans Text"/>
        <w:color w:val="225B62"/>
      </w:rPr>
      <w:t xml:space="preserve">: </w:t>
    </w:r>
    <w:r w:rsidR="00C15AB0" w:rsidRPr="00C15AB0">
      <w:rPr>
        <w:rFonts w:cs="Segoe Sans Text"/>
        <w:color w:val="225B62"/>
      </w:rPr>
      <w:t xml:space="preserve">1º de </w:t>
    </w:r>
    <w:proofErr w:type="spellStart"/>
    <w:r w:rsidR="00DC5B45">
      <w:rPr>
        <w:rFonts w:cs="Segoe Sans Text"/>
        <w:color w:val="225B62"/>
      </w:rPr>
      <w:t>setembro</w:t>
    </w:r>
    <w:proofErr w:type="spellEnd"/>
    <w:r w:rsidR="00C15AB0" w:rsidRPr="00C15AB0">
      <w:rPr>
        <w:rFonts w:cs="Segoe Sans Text"/>
        <w:color w:val="225B62"/>
      </w:rPr>
      <w:t xml:space="preserve"> </w:t>
    </w:r>
    <w:r w:rsidRPr="003803DA">
      <w:rPr>
        <w:rFonts w:cs="Segoe Sans Text"/>
        <w:color w:val="225B62"/>
      </w:rPr>
      <w:t>de 2025)</w:t>
    </w:r>
  </w:p>
</w:hdr>
</file>

<file path=word/header2.xml><?xml version="1.0" encoding="utf-8"?>
<w:hd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p w14:paraId="1778F548" w14:textId="0594C59E" w:rsidR="003A6B23" w:rsidRPr="00BD4C31" w:rsidRDefault="00BD4C31" w:rsidP="00BD4C31">
    <w:pPr>
      <w:pStyle w:val="Header"/>
      <w:spacing w:after="240"/>
    </w:pPr>
    <w:proofErr w:type="spellStart"/>
    <w:r w:rsidRPr="003803DA">
      <w:rPr>
        <w:rFonts w:cs="Segoe Sans Text"/>
        <w:color w:val="225B62"/>
      </w:rPr>
      <w:t>Adendo</w:t>
    </w:r>
    <w:proofErr w:type="spellEnd"/>
    <w:r w:rsidRPr="003803DA">
      <w:rPr>
        <w:rFonts w:cs="Segoe Sans Text"/>
        <w:color w:val="225B62"/>
      </w:rPr>
      <w:t xml:space="preserve"> de </w:t>
    </w:r>
    <w:proofErr w:type="spellStart"/>
    <w:r w:rsidRPr="003803DA">
      <w:rPr>
        <w:rFonts w:cs="Segoe Sans Text"/>
        <w:color w:val="225B62"/>
      </w:rPr>
      <w:t>Proteção</w:t>
    </w:r>
    <w:proofErr w:type="spellEnd"/>
    <w:r w:rsidRPr="003803DA">
      <w:rPr>
        <w:rFonts w:cs="Segoe Sans Text"/>
        <w:color w:val="225B62"/>
      </w:rPr>
      <w:t xml:space="preserve"> de Dados dos </w:t>
    </w:r>
    <w:proofErr w:type="spellStart"/>
    <w:r w:rsidRPr="003803DA">
      <w:rPr>
        <w:rFonts w:cs="Segoe Sans Text"/>
        <w:color w:val="225B62"/>
      </w:rPr>
      <w:t>Produtos</w:t>
    </w:r>
    <w:proofErr w:type="spellEnd"/>
    <w:r w:rsidRPr="003803DA">
      <w:rPr>
        <w:rFonts w:cs="Segoe Sans Text"/>
        <w:color w:val="225B62"/>
      </w:rPr>
      <w:t xml:space="preserve"> e Serviços da Microsoft (</w:t>
    </w:r>
    <w:proofErr w:type="spellStart"/>
    <w:r w:rsidRPr="003803DA">
      <w:rPr>
        <w:rFonts w:cs="Segoe Sans Text"/>
        <w:color w:val="225B62"/>
      </w:rPr>
      <w:t>Português</w:t>
    </w:r>
    <w:proofErr w:type="spellEnd"/>
    <w:r w:rsidRPr="003803DA">
      <w:rPr>
        <w:rFonts w:cs="Segoe Sans Text"/>
        <w:color w:val="225B62"/>
      </w:rPr>
      <w:t xml:space="preserve"> do </w:t>
    </w:r>
    <w:proofErr w:type="spellStart"/>
    <w:r w:rsidRPr="003803DA">
      <w:rPr>
        <w:rFonts w:cs="Segoe Sans Text"/>
        <w:color w:val="225B62"/>
      </w:rPr>
      <w:t>Brasil</w:t>
    </w:r>
    <w:proofErr w:type="spellEnd"/>
    <w:r w:rsidRPr="003803DA">
      <w:rPr>
        <w:rFonts w:cs="Segoe Sans Text"/>
        <w:color w:val="225B62"/>
      </w:rPr>
      <w:t xml:space="preserve">, </w:t>
    </w:r>
    <w:proofErr w:type="spellStart"/>
    <w:r w:rsidRPr="003803DA">
      <w:rPr>
        <w:rFonts w:cs="Segoe Sans Text"/>
        <w:color w:val="225B62"/>
      </w:rPr>
      <w:t>Última</w:t>
    </w:r>
    <w:proofErr w:type="spellEnd"/>
    <w:r w:rsidRPr="003803DA">
      <w:rPr>
        <w:rFonts w:cs="Segoe Sans Text"/>
        <w:color w:val="225B62"/>
      </w:rPr>
      <w:t xml:space="preserve"> </w:t>
    </w:r>
    <w:proofErr w:type="spellStart"/>
    <w:r w:rsidRPr="003803DA">
      <w:rPr>
        <w:rFonts w:cs="Segoe Sans Text"/>
        <w:color w:val="225B62"/>
      </w:rPr>
      <w:t>atualização</w:t>
    </w:r>
    <w:proofErr w:type="spellEnd"/>
    <w:r w:rsidRPr="003803DA">
      <w:rPr>
        <w:rFonts w:cs="Segoe Sans Text"/>
        <w:color w:val="225B62"/>
      </w:rPr>
      <w:t xml:space="preserve">: </w:t>
    </w:r>
    <w:r w:rsidRPr="00C15AB0">
      <w:rPr>
        <w:rFonts w:cs="Segoe Sans Text"/>
        <w:color w:val="225B62"/>
      </w:rPr>
      <w:t xml:space="preserve">1º de </w:t>
    </w:r>
    <w:proofErr w:type="spellStart"/>
    <w:r>
      <w:rPr>
        <w:rFonts w:cs="Segoe Sans Text"/>
        <w:color w:val="225B62"/>
      </w:rPr>
      <w:t>setembro</w:t>
    </w:r>
    <w:proofErr w:type="spellEnd"/>
    <w:r w:rsidRPr="00C15AB0">
      <w:rPr>
        <w:rFonts w:cs="Segoe Sans Text"/>
        <w:color w:val="225B62"/>
      </w:rPr>
      <w:t xml:space="preserve"> </w:t>
    </w:r>
    <w:r w:rsidRPr="003803DA">
      <w:rPr>
        <w:rFonts w:cs="Segoe Sans Text"/>
        <w:color w:val="225B62"/>
      </w:rPr>
      <w:t>de 2025)</w:t>
    </w:r>
  </w:p>
</w:hdr>
</file>

<file path=word/header3.xml><?xml version="1.0" encoding="utf-8"?>
<w:hd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p w14:paraId="518D1024" w14:textId="65608AC6" w:rsidR="003A6B23" w:rsidRPr="00BD4C31" w:rsidRDefault="00BD4C31" w:rsidP="00BD4C31">
    <w:pPr>
      <w:pStyle w:val="Header"/>
      <w:spacing w:after="240"/>
    </w:pPr>
    <w:proofErr w:type="spellStart"/>
    <w:r w:rsidRPr="003803DA">
      <w:rPr>
        <w:rFonts w:cs="Segoe Sans Text"/>
        <w:color w:val="225B62"/>
      </w:rPr>
      <w:t>Adendo</w:t>
    </w:r>
    <w:proofErr w:type="spellEnd"/>
    <w:r w:rsidRPr="003803DA">
      <w:rPr>
        <w:rFonts w:cs="Segoe Sans Text"/>
        <w:color w:val="225B62"/>
      </w:rPr>
      <w:t xml:space="preserve"> de </w:t>
    </w:r>
    <w:proofErr w:type="spellStart"/>
    <w:r w:rsidRPr="003803DA">
      <w:rPr>
        <w:rFonts w:cs="Segoe Sans Text"/>
        <w:color w:val="225B62"/>
      </w:rPr>
      <w:t>Proteção</w:t>
    </w:r>
    <w:proofErr w:type="spellEnd"/>
    <w:r w:rsidRPr="003803DA">
      <w:rPr>
        <w:rFonts w:cs="Segoe Sans Text"/>
        <w:color w:val="225B62"/>
      </w:rPr>
      <w:t xml:space="preserve"> de Dados dos </w:t>
    </w:r>
    <w:proofErr w:type="spellStart"/>
    <w:r w:rsidRPr="003803DA">
      <w:rPr>
        <w:rFonts w:cs="Segoe Sans Text"/>
        <w:color w:val="225B62"/>
      </w:rPr>
      <w:t>Produtos</w:t>
    </w:r>
    <w:proofErr w:type="spellEnd"/>
    <w:r w:rsidRPr="003803DA">
      <w:rPr>
        <w:rFonts w:cs="Segoe Sans Text"/>
        <w:color w:val="225B62"/>
      </w:rPr>
      <w:t xml:space="preserve"> e Serviços da Microsoft (</w:t>
    </w:r>
    <w:proofErr w:type="spellStart"/>
    <w:r w:rsidRPr="003803DA">
      <w:rPr>
        <w:rFonts w:cs="Segoe Sans Text"/>
        <w:color w:val="225B62"/>
      </w:rPr>
      <w:t>Português</w:t>
    </w:r>
    <w:proofErr w:type="spellEnd"/>
    <w:r w:rsidRPr="003803DA">
      <w:rPr>
        <w:rFonts w:cs="Segoe Sans Text"/>
        <w:color w:val="225B62"/>
      </w:rPr>
      <w:t xml:space="preserve"> do </w:t>
    </w:r>
    <w:proofErr w:type="spellStart"/>
    <w:r w:rsidRPr="003803DA">
      <w:rPr>
        <w:rFonts w:cs="Segoe Sans Text"/>
        <w:color w:val="225B62"/>
      </w:rPr>
      <w:t>Brasil</w:t>
    </w:r>
    <w:proofErr w:type="spellEnd"/>
    <w:r w:rsidRPr="003803DA">
      <w:rPr>
        <w:rFonts w:cs="Segoe Sans Text"/>
        <w:color w:val="225B62"/>
      </w:rPr>
      <w:t xml:space="preserve">, </w:t>
    </w:r>
    <w:proofErr w:type="spellStart"/>
    <w:r w:rsidRPr="003803DA">
      <w:rPr>
        <w:rFonts w:cs="Segoe Sans Text"/>
        <w:color w:val="225B62"/>
      </w:rPr>
      <w:t>Última</w:t>
    </w:r>
    <w:proofErr w:type="spellEnd"/>
    <w:r w:rsidRPr="003803DA">
      <w:rPr>
        <w:rFonts w:cs="Segoe Sans Text"/>
        <w:color w:val="225B62"/>
      </w:rPr>
      <w:t xml:space="preserve"> </w:t>
    </w:r>
    <w:proofErr w:type="spellStart"/>
    <w:r w:rsidRPr="003803DA">
      <w:rPr>
        <w:rFonts w:cs="Segoe Sans Text"/>
        <w:color w:val="225B62"/>
      </w:rPr>
      <w:t>atualização</w:t>
    </w:r>
    <w:proofErr w:type="spellEnd"/>
    <w:r w:rsidRPr="003803DA">
      <w:rPr>
        <w:rFonts w:cs="Segoe Sans Text"/>
        <w:color w:val="225B62"/>
      </w:rPr>
      <w:t xml:space="preserve">: </w:t>
    </w:r>
    <w:r w:rsidRPr="00C15AB0">
      <w:rPr>
        <w:rFonts w:cs="Segoe Sans Text"/>
        <w:color w:val="225B62"/>
      </w:rPr>
      <w:t xml:space="preserve">1º de </w:t>
    </w:r>
    <w:proofErr w:type="spellStart"/>
    <w:r>
      <w:rPr>
        <w:rFonts w:cs="Segoe Sans Text"/>
        <w:color w:val="225B62"/>
      </w:rPr>
      <w:t>setembro</w:t>
    </w:r>
    <w:proofErr w:type="spellEnd"/>
    <w:r w:rsidRPr="00C15AB0">
      <w:rPr>
        <w:rFonts w:cs="Segoe Sans Text"/>
        <w:color w:val="225B62"/>
      </w:rPr>
      <w:t xml:space="preserve"> </w:t>
    </w:r>
    <w:r w:rsidRPr="003803DA">
      <w:rPr>
        <w:rFonts w:cs="Segoe Sans Text"/>
        <w:color w:val="225B62"/>
      </w:rPr>
      <w:t>de 2025)</w:t>
    </w:r>
  </w:p>
</w:hdr>
</file>

<file path=word/numbering.xml><?xml version="1.0" encoding="utf-8"?>
<w:numberin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abstractNum w:abstractNumId="0" w15:restartNumberingAfterBreak="0">
    <w:nsid w:val="030B6B21"/>
    <w:multiLevelType w:val="hybridMultilevel"/>
    <w:tmpl w:val="4FB2B69A"/>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1" w15:restartNumberingAfterBreak="0">
    <w:nsid w:val="05A53F61"/>
    <w:multiLevelType w:val="hybridMultilevel"/>
    <w:tmpl w:val="5ED0B86A"/>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2" w15:restartNumberingAfterBreak="0">
    <w:nsid w:val="09FD72F7"/>
    <w:multiLevelType w:val="hybridMultilevel"/>
    <w:tmpl w:val="879A804C"/>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3" w15:restartNumberingAfterBreak="0">
    <w:nsid w:val="0CEC7BAE"/>
    <w:multiLevelType w:val="hybridMultilevel"/>
    <w:tmpl w:val="1430F46E"/>
    <w:lvl w:ilvl="0" w:tplc="AFC0041C">
      <w:start w:val="1"/>
      <w:numFmt w:val="bullet"/>
      <w:pStyle w:val="AnswerBulletList2"/>
      <w:lvlText w:val="o"/>
      <w:lvlJc w:val="left"/>
      <w:pPr>
        <w:ind w:left="1800" w:hanging="360"/>
      </w:pPr>
      <w:rPr>
        <w:rFonts w:ascii="Courier New" w:hAnsi="Courier New" w:hint="default"/>
        <w:color w:val="auto"/>
      </w:rPr>
    </w:lvl>
    <w:lvl w:ilvl="1" w:tplc="04090003" w:tentative="1">
      <w:start w:val="1"/>
      <w:numFmt w:val="bullet"/>
      <w:lvlText w:val="o"/>
      <w:lvlJc w:val="left"/>
      <w:pPr>
        <w:ind w:left="2520" w:hanging="360"/>
      </w:pPr>
      <w:rPr>
        <w:rFonts w:ascii="Courier New" w:hAnsi="Courier New" w:cs="Courier New" w:hint="default"/>
      </w:rPr>
    </w:lvl>
    <w:lvl w:ilvl="2" w:tplc="04090005" w:tentative="1">
      <w:start w:val="1"/>
      <w:numFmt w:val="bullet"/>
      <w:lvlText w:val=""/>
      <w:lvlJc w:val="left"/>
      <w:pPr>
        <w:ind w:left="3240" w:hanging="360"/>
      </w:pPr>
      <w:rPr>
        <w:rFonts w:ascii="Wingdings" w:hAnsi="Wingdings" w:hint="default"/>
      </w:rPr>
    </w:lvl>
    <w:lvl w:ilvl="3" w:tplc="04090001" w:tentative="1">
      <w:start w:val="1"/>
      <w:numFmt w:val="bullet"/>
      <w:lvlText w:val=""/>
      <w:lvlJc w:val="left"/>
      <w:pPr>
        <w:ind w:left="3960" w:hanging="360"/>
      </w:pPr>
      <w:rPr>
        <w:rFonts w:ascii="Symbol" w:hAnsi="Symbol" w:hint="default"/>
      </w:rPr>
    </w:lvl>
    <w:lvl w:ilvl="4" w:tplc="04090003" w:tentative="1">
      <w:start w:val="1"/>
      <w:numFmt w:val="bullet"/>
      <w:lvlText w:val="o"/>
      <w:lvlJc w:val="left"/>
      <w:pPr>
        <w:ind w:left="4680" w:hanging="360"/>
      </w:pPr>
      <w:rPr>
        <w:rFonts w:ascii="Courier New" w:hAnsi="Courier New" w:cs="Courier New" w:hint="default"/>
      </w:rPr>
    </w:lvl>
    <w:lvl w:ilvl="5" w:tplc="04090005" w:tentative="1">
      <w:start w:val="1"/>
      <w:numFmt w:val="bullet"/>
      <w:lvlText w:val=""/>
      <w:lvlJc w:val="left"/>
      <w:pPr>
        <w:ind w:left="5400" w:hanging="360"/>
      </w:pPr>
      <w:rPr>
        <w:rFonts w:ascii="Wingdings" w:hAnsi="Wingdings" w:hint="default"/>
      </w:rPr>
    </w:lvl>
    <w:lvl w:ilvl="6" w:tplc="04090001" w:tentative="1">
      <w:start w:val="1"/>
      <w:numFmt w:val="bullet"/>
      <w:lvlText w:val=""/>
      <w:lvlJc w:val="left"/>
      <w:pPr>
        <w:ind w:left="6120" w:hanging="360"/>
      </w:pPr>
      <w:rPr>
        <w:rFonts w:ascii="Symbol" w:hAnsi="Symbol" w:hint="default"/>
      </w:rPr>
    </w:lvl>
    <w:lvl w:ilvl="7" w:tplc="04090003" w:tentative="1">
      <w:start w:val="1"/>
      <w:numFmt w:val="bullet"/>
      <w:lvlText w:val="o"/>
      <w:lvlJc w:val="left"/>
      <w:pPr>
        <w:ind w:left="6840" w:hanging="360"/>
      </w:pPr>
      <w:rPr>
        <w:rFonts w:ascii="Courier New" w:hAnsi="Courier New" w:cs="Courier New" w:hint="default"/>
      </w:rPr>
    </w:lvl>
    <w:lvl w:ilvl="8" w:tplc="04090005" w:tentative="1">
      <w:start w:val="1"/>
      <w:numFmt w:val="bullet"/>
      <w:lvlText w:val=""/>
      <w:lvlJc w:val="left"/>
      <w:pPr>
        <w:ind w:left="7560" w:hanging="360"/>
      </w:pPr>
      <w:rPr>
        <w:rFonts w:ascii="Wingdings" w:hAnsi="Wingdings" w:hint="default"/>
      </w:rPr>
    </w:lvl>
  </w:abstractNum>
  <w:abstractNum w:abstractNumId="4" w15:restartNumberingAfterBreak="0">
    <w:nsid w:val="0CFB1DB4"/>
    <w:multiLevelType w:val="hybridMultilevel"/>
    <w:tmpl w:val="5F5A9DBA"/>
    <w:lvl w:ilvl="0" w:tplc="ED36BB3A">
      <w:start w:val="1"/>
      <w:numFmt w:val="lowerLetter"/>
      <w:pStyle w:val="NumberedList2"/>
      <w:lvlText w:val="%1."/>
      <w:lvlJc w:val="left"/>
      <w:pPr>
        <w:ind w:left="1440" w:hanging="360"/>
      </w:pPr>
    </w:lvl>
    <w:lvl w:ilvl="1" w:tplc="04090019" w:tentative="1">
      <w:start w:val="1"/>
      <w:numFmt w:val="lowerLetter"/>
      <w:lvlText w:val="%2."/>
      <w:lvlJc w:val="left"/>
      <w:pPr>
        <w:ind w:left="2160" w:hanging="360"/>
      </w:pPr>
    </w:lvl>
    <w:lvl w:ilvl="2" w:tplc="0409001B" w:tentative="1">
      <w:start w:val="1"/>
      <w:numFmt w:val="lowerRoman"/>
      <w:lvlText w:val="%3."/>
      <w:lvlJc w:val="right"/>
      <w:pPr>
        <w:ind w:left="2880" w:hanging="180"/>
      </w:pPr>
    </w:lvl>
    <w:lvl w:ilvl="3" w:tplc="0409000F" w:tentative="1">
      <w:start w:val="1"/>
      <w:numFmt w:val="decimal"/>
      <w:lvlText w:val="%4."/>
      <w:lvlJc w:val="left"/>
      <w:pPr>
        <w:ind w:left="3600" w:hanging="360"/>
      </w:pPr>
    </w:lvl>
    <w:lvl w:ilvl="4" w:tplc="04090019" w:tentative="1">
      <w:start w:val="1"/>
      <w:numFmt w:val="lowerLetter"/>
      <w:lvlText w:val="%5."/>
      <w:lvlJc w:val="left"/>
      <w:pPr>
        <w:ind w:left="4320" w:hanging="360"/>
      </w:pPr>
    </w:lvl>
    <w:lvl w:ilvl="5" w:tplc="0409001B" w:tentative="1">
      <w:start w:val="1"/>
      <w:numFmt w:val="lowerRoman"/>
      <w:lvlText w:val="%6."/>
      <w:lvlJc w:val="right"/>
      <w:pPr>
        <w:ind w:left="5040" w:hanging="180"/>
      </w:pPr>
    </w:lvl>
    <w:lvl w:ilvl="6" w:tplc="0409000F" w:tentative="1">
      <w:start w:val="1"/>
      <w:numFmt w:val="decimal"/>
      <w:lvlText w:val="%7."/>
      <w:lvlJc w:val="left"/>
      <w:pPr>
        <w:ind w:left="5760" w:hanging="360"/>
      </w:pPr>
    </w:lvl>
    <w:lvl w:ilvl="7" w:tplc="04090019" w:tentative="1">
      <w:start w:val="1"/>
      <w:numFmt w:val="lowerLetter"/>
      <w:lvlText w:val="%8."/>
      <w:lvlJc w:val="left"/>
      <w:pPr>
        <w:ind w:left="6480" w:hanging="360"/>
      </w:pPr>
    </w:lvl>
    <w:lvl w:ilvl="8" w:tplc="0409001B" w:tentative="1">
      <w:start w:val="1"/>
      <w:numFmt w:val="lowerRoman"/>
      <w:lvlText w:val="%9."/>
      <w:lvlJc w:val="right"/>
      <w:pPr>
        <w:ind w:left="7200" w:hanging="180"/>
      </w:pPr>
    </w:lvl>
  </w:abstractNum>
  <w:abstractNum w:abstractNumId="5" w15:restartNumberingAfterBreak="0">
    <w:nsid w:val="11093B4B"/>
    <w:multiLevelType w:val="hybridMultilevel"/>
    <w:tmpl w:val="EF4263A2"/>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6" w15:restartNumberingAfterBreak="0">
    <w:nsid w:val="1B634A1F"/>
    <w:multiLevelType w:val="hybridMultilevel"/>
    <w:tmpl w:val="E6A8381C"/>
    <w:lvl w:ilvl="0" w:tplc="FC8C36EC">
      <w:start w:val="1"/>
      <w:numFmt w:val="bullet"/>
      <w:pStyle w:val="BulletList"/>
      <w:lvlText w:val=""/>
      <w:lvlJc w:val="left"/>
      <w:pPr>
        <w:ind w:left="720" w:hanging="360"/>
      </w:pPr>
      <w:rPr>
        <w:rFonts w:ascii="Symbol" w:hAnsi="Symbol" w:hint="default"/>
        <w:color w:val="0078D4"/>
      </w:rPr>
    </w:lvl>
    <w:lvl w:ilvl="1" w:tplc="A7EE04B0">
      <w:start w:val="1"/>
      <w:numFmt w:val="bullet"/>
      <w:pStyle w:val="BulletList2"/>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7" w15:restartNumberingAfterBreak="0">
    <w:nsid w:val="1D5279E5"/>
    <w:multiLevelType w:val="hybridMultilevel"/>
    <w:tmpl w:val="3FB21C0A"/>
    <w:lvl w:ilvl="0" w:tplc="04090019">
      <w:start w:val="1"/>
      <w:numFmt w:val="lowerLetter"/>
      <w:lvlText w:val="%1."/>
      <w:lvlJc w:val="left"/>
      <w:pPr>
        <w:ind w:left="720" w:hanging="360"/>
      </w:p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8" w15:restartNumberingAfterBreak="0">
    <w:nsid w:val="2D8636C4"/>
    <w:multiLevelType w:val="hybridMultilevel"/>
    <w:tmpl w:val="9C666150"/>
    <w:lvl w:ilvl="0" w:tplc="04090019">
      <w:start w:val="1"/>
      <w:numFmt w:val="lowerLetter"/>
      <w:lvlText w:val="%1."/>
      <w:lvlJc w:val="left"/>
      <w:pPr>
        <w:ind w:left="720" w:hanging="360"/>
      </w:p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9" w15:restartNumberingAfterBreak="0">
    <w:nsid w:val="2DEE33BC"/>
    <w:multiLevelType w:val="hybridMultilevel"/>
    <w:tmpl w:val="35E4C374"/>
    <w:lvl w:ilvl="0" w:tplc="BB2C1F94">
      <w:start w:val="1"/>
      <w:numFmt w:val="bullet"/>
      <w:pStyle w:val="Bulletlist0"/>
      <w:lvlText w:val=""/>
      <w:lvlJc w:val="left"/>
      <w:pPr>
        <w:ind w:left="720" w:hanging="360"/>
      </w:pPr>
      <w:rPr>
        <w:rFonts w:ascii="Symbol" w:hAnsi="Symbol" w:hint="default"/>
      </w:rPr>
    </w:lvl>
    <w:lvl w:ilvl="1" w:tplc="04090003">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10" w15:restartNumberingAfterBreak="0">
    <w:nsid w:val="355B2E10"/>
    <w:multiLevelType w:val="hybridMultilevel"/>
    <w:tmpl w:val="A920D508"/>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11" w15:restartNumberingAfterBreak="0">
    <w:nsid w:val="40BD6120"/>
    <w:multiLevelType w:val="hybridMultilevel"/>
    <w:tmpl w:val="C67E5886"/>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12" w15:restartNumberingAfterBreak="0">
    <w:nsid w:val="4D5B6850"/>
    <w:multiLevelType w:val="hybridMultilevel"/>
    <w:tmpl w:val="C2A4A262"/>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13" w15:restartNumberingAfterBreak="0">
    <w:nsid w:val="4DDE7261"/>
    <w:multiLevelType w:val="hybridMultilevel"/>
    <w:tmpl w:val="8CA416AA"/>
    <w:lvl w:ilvl="0" w:tplc="FEDC06C2">
      <w:start w:val="1"/>
      <w:numFmt w:val="bullet"/>
      <w:pStyle w:val="AnswerBulletList"/>
      <w:lvlText w:val=""/>
      <w:lvlJc w:val="left"/>
      <w:pPr>
        <w:ind w:left="1080" w:hanging="360"/>
      </w:pPr>
      <w:rPr>
        <w:rFonts w:ascii="Symbol" w:hAnsi="Symbol" w:hint="default"/>
        <w:color w:val="595959" w:themeColor="text1" w:themeTint="A6"/>
        <w:u w:color="FFFFFF" w:themeColor="background1"/>
      </w:rPr>
    </w:lvl>
    <w:lvl w:ilvl="1" w:tplc="04090003" w:tentative="1">
      <w:start w:val="1"/>
      <w:numFmt w:val="bullet"/>
      <w:lvlText w:val="o"/>
      <w:lvlJc w:val="left"/>
      <w:pPr>
        <w:ind w:left="2160" w:hanging="360"/>
      </w:pPr>
      <w:rPr>
        <w:rFonts w:ascii="Courier New" w:hAnsi="Courier New" w:cs="Courier New" w:hint="default"/>
      </w:rPr>
    </w:lvl>
    <w:lvl w:ilvl="2" w:tplc="04090005" w:tentative="1">
      <w:start w:val="1"/>
      <w:numFmt w:val="bullet"/>
      <w:lvlText w:val=""/>
      <w:lvlJc w:val="left"/>
      <w:pPr>
        <w:ind w:left="2880" w:hanging="360"/>
      </w:pPr>
      <w:rPr>
        <w:rFonts w:ascii="Wingdings" w:hAnsi="Wingdings" w:hint="default"/>
      </w:rPr>
    </w:lvl>
    <w:lvl w:ilvl="3" w:tplc="04090001" w:tentative="1">
      <w:start w:val="1"/>
      <w:numFmt w:val="bullet"/>
      <w:lvlText w:val=""/>
      <w:lvlJc w:val="left"/>
      <w:pPr>
        <w:ind w:left="3600" w:hanging="360"/>
      </w:pPr>
      <w:rPr>
        <w:rFonts w:ascii="Symbol" w:hAnsi="Symbol" w:hint="default"/>
      </w:rPr>
    </w:lvl>
    <w:lvl w:ilvl="4" w:tplc="04090003" w:tentative="1">
      <w:start w:val="1"/>
      <w:numFmt w:val="bullet"/>
      <w:lvlText w:val="o"/>
      <w:lvlJc w:val="left"/>
      <w:pPr>
        <w:ind w:left="4320" w:hanging="360"/>
      </w:pPr>
      <w:rPr>
        <w:rFonts w:ascii="Courier New" w:hAnsi="Courier New" w:cs="Courier New" w:hint="default"/>
      </w:rPr>
    </w:lvl>
    <w:lvl w:ilvl="5" w:tplc="04090005" w:tentative="1">
      <w:start w:val="1"/>
      <w:numFmt w:val="bullet"/>
      <w:lvlText w:val=""/>
      <w:lvlJc w:val="left"/>
      <w:pPr>
        <w:ind w:left="5040" w:hanging="360"/>
      </w:pPr>
      <w:rPr>
        <w:rFonts w:ascii="Wingdings" w:hAnsi="Wingdings" w:hint="default"/>
      </w:rPr>
    </w:lvl>
    <w:lvl w:ilvl="6" w:tplc="04090001" w:tentative="1">
      <w:start w:val="1"/>
      <w:numFmt w:val="bullet"/>
      <w:lvlText w:val=""/>
      <w:lvlJc w:val="left"/>
      <w:pPr>
        <w:ind w:left="5760" w:hanging="360"/>
      </w:pPr>
      <w:rPr>
        <w:rFonts w:ascii="Symbol" w:hAnsi="Symbol" w:hint="default"/>
      </w:rPr>
    </w:lvl>
    <w:lvl w:ilvl="7" w:tplc="04090003" w:tentative="1">
      <w:start w:val="1"/>
      <w:numFmt w:val="bullet"/>
      <w:lvlText w:val="o"/>
      <w:lvlJc w:val="left"/>
      <w:pPr>
        <w:ind w:left="6480" w:hanging="360"/>
      </w:pPr>
      <w:rPr>
        <w:rFonts w:ascii="Courier New" w:hAnsi="Courier New" w:cs="Courier New" w:hint="default"/>
      </w:rPr>
    </w:lvl>
    <w:lvl w:ilvl="8" w:tplc="04090005" w:tentative="1">
      <w:start w:val="1"/>
      <w:numFmt w:val="bullet"/>
      <w:lvlText w:val=""/>
      <w:lvlJc w:val="left"/>
      <w:pPr>
        <w:ind w:left="7200" w:hanging="360"/>
      </w:pPr>
      <w:rPr>
        <w:rFonts w:ascii="Wingdings" w:hAnsi="Wingdings" w:hint="default"/>
      </w:rPr>
    </w:lvl>
  </w:abstractNum>
  <w:abstractNum w:abstractNumId="14" w15:restartNumberingAfterBreak="0">
    <w:nsid w:val="52611408"/>
    <w:multiLevelType w:val="hybridMultilevel"/>
    <w:tmpl w:val="56300884"/>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15" w15:restartNumberingAfterBreak="0">
    <w:nsid w:val="5C324622"/>
    <w:multiLevelType w:val="hybridMultilevel"/>
    <w:tmpl w:val="BB60DEB4"/>
    <w:lvl w:ilvl="0" w:tplc="A1A49326">
      <w:start w:val="1"/>
      <w:numFmt w:val="bullet"/>
      <w:pStyle w:val="BulletListTable"/>
      <w:lvlText w:val=""/>
      <w:lvlJc w:val="left"/>
      <w:pPr>
        <w:ind w:left="576" w:hanging="360"/>
      </w:pPr>
      <w:rPr>
        <w:rFonts w:ascii="Symbol" w:hAnsi="Symbol" w:hint="default"/>
        <w:color w:val="auto"/>
      </w:rPr>
    </w:lvl>
    <w:lvl w:ilvl="1" w:tplc="04090003" w:tentative="1">
      <w:start w:val="1"/>
      <w:numFmt w:val="bullet"/>
      <w:lvlText w:val="o"/>
      <w:lvlJc w:val="left"/>
      <w:pPr>
        <w:ind w:left="1656" w:hanging="360"/>
      </w:pPr>
      <w:rPr>
        <w:rFonts w:ascii="Courier New" w:hAnsi="Courier New" w:cs="Courier New" w:hint="default"/>
      </w:rPr>
    </w:lvl>
    <w:lvl w:ilvl="2" w:tplc="04090005" w:tentative="1">
      <w:start w:val="1"/>
      <w:numFmt w:val="bullet"/>
      <w:lvlText w:val=""/>
      <w:lvlJc w:val="left"/>
      <w:pPr>
        <w:ind w:left="2376" w:hanging="360"/>
      </w:pPr>
      <w:rPr>
        <w:rFonts w:ascii="Wingdings" w:hAnsi="Wingdings" w:hint="default"/>
      </w:rPr>
    </w:lvl>
    <w:lvl w:ilvl="3" w:tplc="04090001" w:tentative="1">
      <w:start w:val="1"/>
      <w:numFmt w:val="bullet"/>
      <w:lvlText w:val=""/>
      <w:lvlJc w:val="left"/>
      <w:pPr>
        <w:ind w:left="3096" w:hanging="360"/>
      </w:pPr>
      <w:rPr>
        <w:rFonts w:ascii="Symbol" w:hAnsi="Symbol" w:hint="default"/>
      </w:rPr>
    </w:lvl>
    <w:lvl w:ilvl="4" w:tplc="04090003" w:tentative="1">
      <w:start w:val="1"/>
      <w:numFmt w:val="bullet"/>
      <w:lvlText w:val="o"/>
      <w:lvlJc w:val="left"/>
      <w:pPr>
        <w:ind w:left="3816" w:hanging="360"/>
      </w:pPr>
      <w:rPr>
        <w:rFonts w:ascii="Courier New" w:hAnsi="Courier New" w:cs="Courier New" w:hint="default"/>
      </w:rPr>
    </w:lvl>
    <w:lvl w:ilvl="5" w:tplc="04090005" w:tentative="1">
      <w:start w:val="1"/>
      <w:numFmt w:val="bullet"/>
      <w:lvlText w:val=""/>
      <w:lvlJc w:val="left"/>
      <w:pPr>
        <w:ind w:left="4536" w:hanging="360"/>
      </w:pPr>
      <w:rPr>
        <w:rFonts w:ascii="Wingdings" w:hAnsi="Wingdings" w:hint="default"/>
      </w:rPr>
    </w:lvl>
    <w:lvl w:ilvl="6" w:tplc="04090001" w:tentative="1">
      <w:start w:val="1"/>
      <w:numFmt w:val="bullet"/>
      <w:lvlText w:val=""/>
      <w:lvlJc w:val="left"/>
      <w:pPr>
        <w:ind w:left="5256" w:hanging="360"/>
      </w:pPr>
      <w:rPr>
        <w:rFonts w:ascii="Symbol" w:hAnsi="Symbol" w:hint="default"/>
      </w:rPr>
    </w:lvl>
    <w:lvl w:ilvl="7" w:tplc="04090003" w:tentative="1">
      <w:start w:val="1"/>
      <w:numFmt w:val="bullet"/>
      <w:lvlText w:val="o"/>
      <w:lvlJc w:val="left"/>
      <w:pPr>
        <w:ind w:left="5976" w:hanging="360"/>
      </w:pPr>
      <w:rPr>
        <w:rFonts w:ascii="Courier New" w:hAnsi="Courier New" w:cs="Courier New" w:hint="default"/>
      </w:rPr>
    </w:lvl>
    <w:lvl w:ilvl="8" w:tplc="04090005" w:tentative="1">
      <w:start w:val="1"/>
      <w:numFmt w:val="bullet"/>
      <w:lvlText w:val=""/>
      <w:lvlJc w:val="left"/>
      <w:pPr>
        <w:ind w:left="6696" w:hanging="360"/>
      </w:pPr>
      <w:rPr>
        <w:rFonts w:ascii="Wingdings" w:hAnsi="Wingdings" w:hint="default"/>
      </w:rPr>
    </w:lvl>
  </w:abstractNum>
  <w:abstractNum w:abstractNumId="16" w15:restartNumberingAfterBreak="0">
    <w:nsid w:val="65647843"/>
    <w:multiLevelType w:val="hybridMultilevel"/>
    <w:tmpl w:val="24DEAF78"/>
    <w:lvl w:ilvl="0" w:tplc="C29A2C6C">
      <w:start w:val="1"/>
      <w:numFmt w:val="decimal"/>
      <w:pStyle w:val="Question"/>
      <w:lvlText w:val="%1."/>
      <w:lvlJc w:val="left"/>
      <w:pPr>
        <w:ind w:left="360" w:hanging="360"/>
      </w:p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17" w15:restartNumberingAfterBreak="0">
    <w:nsid w:val="68E26ED0"/>
    <w:multiLevelType w:val="hybridMultilevel"/>
    <w:tmpl w:val="EFFEA210"/>
    <w:lvl w:ilvl="0" w:tplc="0409000F">
      <w:start w:val="1"/>
      <w:numFmt w:val="decimal"/>
      <w:lvlText w:val="%1."/>
      <w:lvlJc w:val="left"/>
      <w:pPr>
        <w:ind w:left="720" w:hanging="360"/>
      </w:pPr>
    </w:lvl>
    <w:lvl w:ilvl="1" w:tplc="04090019">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18" w15:restartNumberingAfterBreak="0">
    <w:nsid w:val="6A12790E"/>
    <w:multiLevelType w:val="hybridMultilevel"/>
    <w:tmpl w:val="A15CC110"/>
    <w:lvl w:ilvl="0" w:tplc="04090019">
      <w:start w:val="1"/>
      <w:numFmt w:val="lowerLetter"/>
      <w:lvlText w:val="%1."/>
      <w:lvlJc w:val="left"/>
      <w:pPr>
        <w:ind w:left="720" w:hanging="360"/>
      </w:p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19" w15:restartNumberingAfterBreak="0">
    <w:nsid w:val="70D1599C"/>
    <w:multiLevelType w:val="hybridMultilevel"/>
    <w:tmpl w:val="DF9E6824"/>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20" w15:restartNumberingAfterBreak="0">
    <w:nsid w:val="76865391"/>
    <w:multiLevelType w:val="hybridMultilevel"/>
    <w:tmpl w:val="6CD820F4"/>
    <w:lvl w:ilvl="0" w:tplc="04090019">
      <w:start w:val="1"/>
      <w:numFmt w:val="lowerLetter"/>
      <w:lvlText w:val="%1."/>
      <w:lvlJc w:val="left"/>
      <w:pPr>
        <w:ind w:left="720" w:hanging="360"/>
      </w:p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21" w15:restartNumberingAfterBreak="0">
    <w:nsid w:val="79C54CC7"/>
    <w:multiLevelType w:val="multilevel"/>
    <w:tmpl w:val="4896F44E"/>
    <w:lvl w:ilvl="0">
      <w:start w:val="1"/>
      <w:numFmt w:val="decimal"/>
      <w:pStyle w:val="NumberedList"/>
      <w:lvlText w:val="%1."/>
      <w:lvlJc w:val="left"/>
      <w:pPr>
        <w:ind w:left="360" w:hanging="360"/>
      </w:pPr>
      <w:rPr>
        <w:rFonts w:hint="default"/>
        <w:b w:val="0"/>
        <w:bCs/>
        <w:i w:val="0"/>
        <w:iCs w:val="0"/>
        <w:sz w:val="24"/>
        <w:szCs w:val="28"/>
      </w:rPr>
    </w:lvl>
    <w:lvl w:ilvl="1">
      <w:start w:val="1"/>
      <w:numFmt w:val="lowerLetter"/>
      <w:lvlText w:val="%2)"/>
      <w:lvlJc w:val="left"/>
      <w:pPr>
        <w:ind w:left="720" w:firstLine="0"/>
      </w:pPr>
      <w:rPr>
        <w:rFonts w:hint="default"/>
        <w:b w:val="0"/>
        <w:i w:val="0"/>
        <w:caps w:val="0"/>
        <w:strike w:val="0"/>
        <w:dstrike w:val="0"/>
        <w:vanish w:val="0"/>
        <w:spacing w:val="0"/>
        <w:w w:val="100"/>
        <w:position w:val="0"/>
        <w:sz w:val="24"/>
        <w:vertAlign w:val="baseline"/>
        <w14:numForm w14:val="default"/>
        <w14:numSpacing w14:val="default"/>
        <w14:stylisticSets/>
      </w:rPr>
    </w:lvl>
    <w:lvl w:ilvl="2">
      <w:start w:val="1"/>
      <w:numFmt w:val="lowerRoman"/>
      <w:lvlText w:val="%3)"/>
      <w:lvlJc w:val="left"/>
      <w:pPr>
        <w:ind w:left="1080" w:hanging="360"/>
      </w:pPr>
      <w:rPr>
        <w:rFonts w:hint="default"/>
      </w:rPr>
    </w:lvl>
    <w:lvl w:ilvl="3">
      <w:start w:val="1"/>
      <w:numFmt w:val="decimal"/>
      <w:lvlText w:val="(%4)"/>
      <w:lvlJc w:val="left"/>
      <w:pPr>
        <w:ind w:left="1440" w:hanging="360"/>
      </w:pPr>
      <w:rPr>
        <w:rFonts w:hint="default"/>
      </w:rPr>
    </w:lvl>
    <w:lvl w:ilvl="4">
      <w:start w:val="1"/>
      <w:numFmt w:val="lowerLetter"/>
      <w:lvlText w:val="(%5)"/>
      <w:lvlJc w:val="left"/>
      <w:pPr>
        <w:ind w:left="1800" w:hanging="360"/>
      </w:pPr>
      <w:rPr>
        <w:rFonts w:hint="default"/>
      </w:rPr>
    </w:lvl>
    <w:lvl w:ilvl="5">
      <w:start w:val="1"/>
      <w:numFmt w:val="lowerRoman"/>
      <w:lvlText w:val="(%6)"/>
      <w:lvlJc w:val="left"/>
      <w:pPr>
        <w:ind w:left="2160" w:hanging="360"/>
      </w:pPr>
      <w:rPr>
        <w:rFonts w:hint="default"/>
      </w:rPr>
    </w:lvl>
    <w:lvl w:ilvl="6">
      <w:start w:val="1"/>
      <w:numFmt w:val="decimal"/>
      <w:lvlText w:val="%7."/>
      <w:lvlJc w:val="left"/>
      <w:pPr>
        <w:ind w:left="2520" w:hanging="360"/>
      </w:pPr>
      <w:rPr>
        <w:rFonts w:hint="default"/>
      </w:rPr>
    </w:lvl>
    <w:lvl w:ilvl="7">
      <w:start w:val="1"/>
      <w:numFmt w:val="lowerLetter"/>
      <w:lvlText w:val="%8."/>
      <w:lvlJc w:val="left"/>
      <w:pPr>
        <w:ind w:left="2880" w:hanging="360"/>
      </w:pPr>
      <w:rPr>
        <w:rFonts w:hint="default"/>
      </w:rPr>
    </w:lvl>
    <w:lvl w:ilvl="8">
      <w:start w:val="1"/>
      <w:numFmt w:val="lowerRoman"/>
      <w:lvlText w:val="%9."/>
      <w:lvlJc w:val="left"/>
      <w:pPr>
        <w:ind w:left="3240" w:hanging="360"/>
      </w:pPr>
      <w:rPr>
        <w:rFonts w:hint="default"/>
      </w:rPr>
    </w:lvl>
  </w:abstractNum>
  <w:num w:numId="1" w16cid:durableId="390616262">
    <w:abstractNumId w:val="6"/>
  </w:num>
  <w:num w:numId="2" w16cid:durableId="372002686">
    <w:abstractNumId w:val="15"/>
  </w:num>
  <w:num w:numId="3" w16cid:durableId="1007974886">
    <w:abstractNumId w:val="13"/>
  </w:num>
  <w:num w:numId="4" w16cid:durableId="1373306948">
    <w:abstractNumId w:val="3"/>
  </w:num>
  <w:num w:numId="5" w16cid:durableId="1169448345">
    <w:abstractNumId w:val="4"/>
  </w:num>
  <w:num w:numId="6" w16cid:durableId="1579630768">
    <w:abstractNumId w:val="16"/>
  </w:num>
  <w:num w:numId="7" w16cid:durableId="571043020">
    <w:abstractNumId w:val="9"/>
  </w:num>
  <w:num w:numId="8" w16cid:durableId="1028216315">
    <w:abstractNumId w:val="21"/>
  </w:num>
  <w:num w:numId="9" w16cid:durableId="1440758409">
    <w:abstractNumId w:val="2"/>
  </w:num>
  <w:num w:numId="10" w16cid:durableId="862402579">
    <w:abstractNumId w:val="0"/>
  </w:num>
  <w:num w:numId="11" w16cid:durableId="1462067045">
    <w:abstractNumId w:val="19"/>
  </w:num>
  <w:num w:numId="12" w16cid:durableId="786126585">
    <w:abstractNumId w:val="12"/>
  </w:num>
  <w:num w:numId="13" w16cid:durableId="2123525130">
    <w:abstractNumId w:val="1"/>
  </w:num>
  <w:num w:numId="14" w16cid:durableId="165092679">
    <w:abstractNumId w:val="14"/>
  </w:num>
  <w:num w:numId="15" w16cid:durableId="259877161">
    <w:abstractNumId w:val="5"/>
  </w:num>
  <w:num w:numId="16" w16cid:durableId="957679837">
    <w:abstractNumId w:val="10"/>
  </w:num>
  <w:num w:numId="17" w16cid:durableId="1592854294">
    <w:abstractNumId w:val="20"/>
  </w:num>
  <w:num w:numId="18" w16cid:durableId="2067950831">
    <w:abstractNumId w:val="18"/>
  </w:num>
  <w:num w:numId="19" w16cid:durableId="571432610">
    <w:abstractNumId w:val="21"/>
    <w:lvlOverride w:ilvl="0">
      <w:startOverride w:val="1"/>
    </w:lvlOverride>
    <w:lvlOverride w:ilvl="1">
      <w:startOverride w:val="1"/>
    </w:lvlOverride>
    <w:lvlOverride w:ilvl="2">
      <w:startOverride w:val="1"/>
    </w:lvlOverride>
    <w:lvlOverride w:ilvl="3">
      <w:startOverride w:val="1"/>
    </w:lvlOverride>
    <w:lvlOverride w:ilvl="4">
      <w:startOverride w:val="1"/>
    </w:lvlOverride>
    <w:lvlOverride w:ilvl="5">
      <w:startOverride w:val="1"/>
    </w:lvlOverride>
    <w:lvlOverride w:ilvl="6">
      <w:startOverride w:val="1"/>
    </w:lvlOverride>
    <w:lvlOverride w:ilvl="7">
      <w:startOverride w:val="1"/>
    </w:lvlOverride>
    <w:lvlOverride w:ilvl="8">
      <w:startOverride w:val="1"/>
    </w:lvlOverride>
  </w:num>
  <w:num w:numId="20" w16cid:durableId="990331742">
    <w:abstractNumId w:val="8"/>
  </w:num>
  <w:num w:numId="21" w16cid:durableId="102458655">
    <w:abstractNumId w:val="7"/>
  </w:num>
  <w:num w:numId="22" w16cid:durableId="1831291633">
    <w:abstractNumId w:val="11"/>
  </w:num>
  <w:num w:numId="23" w16cid:durableId="548685507">
    <w:abstractNumId w:val="17"/>
  </w:num>
  <w:numIdMacAtCleanup w:val="21"/>
</w:numbering>
</file>

<file path=word/settings.xml><?xml version="1.0" encoding="utf-8"?>
<w:settings xmlns:mc="http://schemas.openxmlformats.org/markup-compatibility/2006" xmlns:o="urn:schemas-microsoft-com:office:office" xmlns:r="http://schemas.openxmlformats.org/officeDocument/2006/relationships" xmlns:m="http://schemas.openxmlformats.org/officeDocument/2006/math" xmlns:v="urn:schemas-microsoft-com:vml"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sl="http://schemas.openxmlformats.org/schemaLibrary/2006/main" mc:Ignorable="w14 w15 w16se w16cid w16 w16cex w16sdtdh w16sdtfl w16du">
  <w:zoom w:percent="100"/>
  <w:embedTrueTypeFonts/>
  <w:proofState w:spelling="clean" w:grammar="clean"/>
  <w:attachedTemplate r:id="rId1"/>
  <w:stylePaneFormatFilter w:val="1724" w:allStyles="0" w:customStyles="0" w:latentStyles="1" w:stylesInUse="0" w:headingStyles="1" w:numberingStyles="0" w:tableStyles="0" w:directFormattingOnRuns="1" w:directFormattingOnParagraphs="1" w:directFormattingOnNumbering="1" w:directFormattingOnTables="0" w:clearFormatting="1" w:top3HeadingStyles="0" w:visibleStyles="0" w:alternateStyleNames="0"/>
  <w:stylePaneSortMethod w:val="0000"/>
  <w:documentProtection w:edit="readOnly" w:enforcement="1" w:cryptProviderType="rsaAES" w:cryptAlgorithmClass="hash" w:cryptAlgorithmType="typeAny" w:cryptAlgorithmSid="14" w:cryptSpinCount="100000" w:hash="mGNp3ZlJjJaBpwNOyDjVI2ttVMqxXjMILetSzZqHcu5HdZPnEi2yj/1YGmB2evGh5hBFnRwOQTrdYBmX65tziQ==" w:salt="GXR88TRk+9Vd47pqJZJc7Q=="/>
  <w:defaultTabStop w:val="720"/>
  <w:characterSpacingControl w:val="doNotCompress"/>
  <w:hdrShapeDefaults>
    <o:shapedefaults v:ext="edit" spidmax="2050">
      <o:colormru v:ext="edit" colors="#fff8f3,#e8e6df,#fcfcfa"/>
    </o:shapedefaults>
  </w:hdrShapeDefaults>
  <w:footnotePr>
    <w:footnote w:id="-1"/>
    <w:footnote w:id="0"/>
    <w:footnote w:id="1"/>
  </w:footnotePr>
  <w:endnotePr>
    <w:endnote w:id="-1"/>
    <w:endnote w:id="0"/>
    <w:endnote w:id="1"/>
  </w:endnotePr>
  <w:compat>
    <w:compatSetting w:name="compatibilityMode" w:uri="http://schemas.microsoft.com/office/word" w:val="15"/>
    <w:compatSetting w:name="overrideTableStyleFontSizeAndJustification" w:uri="http://schemas.microsoft.com/office/word" w:val="1"/>
    <w:compatSetting w:name="enableOpenTypeFeatures" w:uri="http://schemas.microsoft.com/office/word" w:val="1"/>
    <w:compatSetting w:name="doNotFlipMirrorIndents" w:uri="http://schemas.microsoft.com/office/word" w:val="1"/>
    <w:compatSetting w:name="differentiateMultirowTableHeaders" w:uri="http://schemas.microsoft.com/office/word" w:val="1"/>
    <w:compatSetting w:name="useWord2013TrackBottomHyphenation" w:uri="http://schemas.microsoft.com/office/word" w:val="0"/>
  </w:compat>
  <w:rsids>
    <w:rsidRoot w:val="003803DA"/>
    <w:rsid w:val="000008C6"/>
    <w:rsid w:val="00001AAB"/>
    <w:rsid w:val="00002744"/>
    <w:rsid w:val="00005DE0"/>
    <w:rsid w:val="0000617D"/>
    <w:rsid w:val="0000725F"/>
    <w:rsid w:val="000072BF"/>
    <w:rsid w:val="000074B5"/>
    <w:rsid w:val="000112A0"/>
    <w:rsid w:val="000137E5"/>
    <w:rsid w:val="00013DE1"/>
    <w:rsid w:val="000144E9"/>
    <w:rsid w:val="0001563D"/>
    <w:rsid w:val="000156DF"/>
    <w:rsid w:val="00015A50"/>
    <w:rsid w:val="00017E86"/>
    <w:rsid w:val="000205E9"/>
    <w:rsid w:val="0002150A"/>
    <w:rsid w:val="00021ABA"/>
    <w:rsid w:val="0002249B"/>
    <w:rsid w:val="0002273C"/>
    <w:rsid w:val="00026907"/>
    <w:rsid w:val="00026F68"/>
    <w:rsid w:val="0002708F"/>
    <w:rsid w:val="00030872"/>
    <w:rsid w:val="0003117A"/>
    <w:rsid w:val="00031390"/>
    <w:rsid w:val="00031C5D"/>
    <w:rsid w:val="00032907"/>
    <w:rsid w:val="0003373D"/>
    <w:rsid w:val="00033B2B"/>
    <w:rsid w:val="00033DF3"/>
    <w:rsid w:val="0003443C"/>
    <w:rsid w:val="000352F0"/>
    <w:rsid w:val="0003633B"/>
    <w:rsid w:val="000367DC"/>
    <w:rsid w:val="00036CB6"/>
    <w:rsid w:val="000374EE"/>
    <w:rsid w:val="00040244"/>
    <w:rsid w:val="000409EF"/>
    <w:rsid w:val="00040BF5"/>
    <w:rsid w:val="00040ECD"/>
    <w:rsid w:val="00040F9E"/>
    <w:rsid w:val="00041DA4"/>
    <w:rsid w:val="00043181"/>
    <w:rsid w:val="00043B3C"/>
    <w:rsid w:val="000451D8"/>
    <w:rsid w:val="00045FF9"/>
    <w:rsid w:val="00046C3C"/>
    <w:rsid w:val="00046E9C"/>
    <w:rsid w:val="0004716A"/>
    <w:rsid w:val="00047C39"/>
    <w:rsid w:val="00047F9B"/>
    <w:rsid w:val="000502BB"/>
    <w:rsid w:val="0005138B"/>
    <w:rsid w:val="00053303"/>
    <w:rsid w:val="00053687"/>
    <w:rsid w:val="00054432"/>
    <w:rsid w:val="00054A61"/>
    <w:rsid w:val="00054F20"/>
    <w:rsid w:val="000551B1"/>
    <w:rsid w:val="000553AB"/>
    <w:rsid w:val="00057ADD"/>
    <w:rsid w:val="00057D18"/>
    <w:rsid w:val="00062986"/>
    <w:rsid w:val="00062F4E"/>
    <w:rsid w:val="00063A9B"/>
    <w:rsid w:val="00064335"/>
    <w:rsid w:val="000645F4"/>
    <w:rsid w:val="0006515B"/>
    <w:rsid w:val="00066A57"/>
    <w:rsid w:val="00067DD7"/>
    <w:rsid w:val="00070288"/>
    <w:rsid w:val="00070B9F"/>
    <w:rsid w:val="0007133C"/>
    <w:rsid w:val="000713A7"/>
    <w:rsid w:val="00071CAD"/>
    <w:rsid w:val="00072E2E"/>
    <w:rsid w:val="000737B6"/>
    <w:rsid w:val="00073D95"/>
    <w:rsid w:val="0007412F"/>
    <w:rsid w:val="00075AF7"/>
    <w:rsid w:val="00075B42"/>
    <w:rsid w:val="00080FCF"/>
    <w:rsid w:val="00081D23"/>
    <w:rsid w:val="00082A70"/>
    <w:rsid w:val="00082D90"/>
    <w:rsid w:val="00083655"/>
    <w:rsid w:val="00083B7C"/>
    <w:rsid w:val="0008433C"/>
    <w:rsid w:val="000844D9"/>
    <w:rsid w:val="00084B36"/>
    <w:rsid w:val="000856F4"/>
    <w:rsid w:val="000870AA"/>
    <w:rsid w:val="00087BED"/>
    <w:rsid w:val="00087D6C"/>
    <w:rsid w:val="00090BEB"/>
    <w:rsid w:val="00090E9A"/>
    <w:rsid w:val="000912C0"/>
    <w:rsid w:val="00095730"/>
    <w:rsid w:val="00095837"/>
    <w:rsid w:val="00095E0E"/>
    <w:rsid w:val="0009792A"/>
    <w:rsid w:val="000A028A"/>
    <w:rsid w:val="000A0DAD"/>
    <w:rsid w:val="000A1ADE"/>
    <w:rsid w:val="000A1CC8"/>
    <w:rsid w:val="000A2501"/>
    <w:rsid w:val="000A3BB6"/>
    <w:rsid w:val="000A5309"/>
    <w:rsid w:val="000A587F"/>
    <w:rsid w:val="000B0006"/>
    <w:rsid w:val="000B0375"/>
    <w:rsid w:val="000B339A"/>
    <w:rsid w:val="000B35C0"/>
    <w:rsid w:val="000B6468"/>
    <w:rsid w:val="000C0A16"/>
    <w:rsid w:val="000C12AD"/>
    <w:rsid w:val="000C174B"/>
    <w:rsid w:val="000C1858"/>
    <w:rsid w:val="000C189D"/>
    <w:rsid w:val="000C1B25"/>
    <w:rsid w:val="000C2293"/>
    <w:rsid w:val="000C2528"/>
    <w:rsid w:val="000C4586"/>
    <w:rsid w:val="000C4913"/>
    <w:rsid w:val="000C5CF3"/>
    <w:rsid w:val="000C5D32"/>
    <w:rsid w:val="000C6264"/>
    <w:rsid w:val="000C736E"/>
    <w:rsid w:val="000D0035"/>
    <w:rsid w:val="000D0909"/>
    <w:rsid w:val="000D1C42"/>
    <w:rsid w:val="000D1CA6"/>
    <w:rsid w:val="000D1D18"/>
    <w:rsid w:val="000D2218"/>
    <w:rsid w:val="000D3C34"/>
    <w:rsid w:val="000D3DF6"/>
    <w:rsid w:val="000D4266"/>
    <w:rsid w:val="000D523A"/>
    <w:rsid w:val="000D5486"/>
    <w:rsid w:val="000D645A"/>
    <w:rsid w:val="000E1F0C"/>
    <w:rsid w:val="000E2367"/>
    <w:rsid w:val="000E3153"/>
    <w:rsid w:val="000E3D34"/>
    <w:rsid w:val="000E47D1"/>
    <w:rsid w:val="000E489F"/>
    <w:rsid w:val="000E4E6D"/>
    <w:rsid w:val="000E52E7"/>
    <w:rsid w:val="000E6397"/>
    <w:rsid w:val="000E6E1B"/>
    <w:rsid w:val="000E6F17"/>
    <w:rsid w:val="000E7799"/>
    <w:rsid w:val="000F0359"/>
    <w:rsid w:val="000F17B0"/>
    <w:rsid w:val="000F2A08"/>
    <w:rsid w:val="000F3357"/>
    <w:rsid w:val="000F35CD"/>
    <w:rsid w:val="000F3F1E"/>
    <w:rsid w:val="000F57F5"/>
    <w:rsid w:val="000F5967"/>
    <w:rsid w:val="000F6FD9"/>
    <w:rsid w:val="000F6FDA"/>
    <w:rsid w:val="000F7F3F"/>
    <w:rsid w:val="000F7FA9"/>
    <w:rsid w:val="00102D7A"/>
    <w:rsid w:val="00102FC4"/>
    <w:rsid w:val="001036B2"/>
    <w:rsid w:val="0010386D"/>
    <w:rsid w:val="001043D1"/>
    <w:rsid w:val="00104D30"/>
    <w:rsid w:val="00105239"/>
    <w:rsid w:val="001066D7"/>
    <w:rsid w:val="00106876"/>
    <w:rsid w:val="00106CC1"/>
    <w:rsid w:val="00107766"/>
    <w:rsid w:val="0011046A"/>
    <w:rsid w:val="00111AF5"/>
    <w:rsid w:val="00112E05"/>
    <w:rsid w:val="00113AA4"/>
    <w:rsid w:val="00114A26"/>
    <w:rsid w:val="001157F9"/>
    <w:rsid w:val="001165CB"/>
    <w:rsid w:val="00116603"/>
    <w:rsid w:val="00116FE1"/>
    <w:rsid w:val="00117073"/>
    <w:rsid w:val="00117588"/>
    <w:rsid w:val="00117848"/>
    <w:rsid w:val="00122311"/>
    <w:rsid w:val="00122480"/>
    <w:rsid w:val="00123CBE"/>
    <w:rsid w:val="001253DA"/>
    <w:rsid w:val="001254A6"/>
    <w:rsid w:val="00125E27"/>
    <w:rsid w:val="00126770"/>
    <w:rsid w:val="00130657"/>
    <w:rsid w:val="00130B65"/>
    <w:rsid w:val="00130B81"/>
    <w:rsid w:val="00130BC4"/>
    <w:rsid w:val="00131131"/>
    <w:rsid w:val="001311CD"/>
    <w:rsid w:val="00132CCB"/>
    <w:rsid w:val="00133901"/>
    <w:rsid w:val="0013527B"/>
    <w:rsid w:val="00135388"/>
    <w:rsid w:val="0013589E"/>
    <w:rsid w:val="0013626A"/>
    <w:rsid w:val="00136870"/>
    <w:rsid w:val="00140024"/>
    <w:rsid w:val="00141DBF"/>
    <w:rsid w:val="00142856"/>
    <w:rsid w:val="00144461"/>
    <w:rsid w:val="0014464F"/>
    <w:rsid w:val="0014533E"/>
    <w:rsid w:val="001459A0"/>
    <w:rsid w:val="00146A13"/>
    <w:rsid w:val="001479ED"/>
    <w:rsid w:val="0015105E"/>
    <w:rsid w:val="00151696"/>
    <w:rsid w:val="001527E9"/>
    <w:rsid w:val="00152A1D"/>
    <w:rsid w:val="00153EF6"/>
    <w:rsid w:val="0015658C"/>
    <w:rsid w:val="00156874"/>
    <w:rsid w:val="0015725A"/>
    <w:rsid w:val="00157A43"/>
    <w:rsid w:val="001605D6"/>
    <w:rsid w:val="001606AE"/>
    <w:rsid w:val="00160C74"/>
    <w:rsid w:val="001613E2"/>
    <w:rsid w:val="00161A62"/>
    <w:rsid w:val="00162DFD"/>
    <w:rsid w:val="00163DD6"/>
    <w:rsid w:val="00166033"/>
    <w:rsid w:val="0016622E"/>
    <w:rsid w:val="0016669F"/>
    <w:rsid w:val="001669FE"/>
    <w:rsid w:val="0016727B"/>
    <w:rsid w:val="00167FEE"/>
    <w:rsid w:val="00171ECE"/>
    <w:rsid w:val="001720C1"/>
    <w:rsid w:val="00173752"/>
    <w:rsid w:val="00173A67"/>
    <w:rsid w:val="0017590A"/>
    <w:rsid w:val="00175AC1"/>
    <w:rsid w:val="00175CB4"/>
    <w:rsid w:val="00175E48"/>
    <w:rsid w:val="00175EEA"/>
    <w:rsid w:val="00176228"/>
    <w:rsid w:val="00176AA4"/>
    <w:rsid w:val="00177A78"/>
    <w:rsid w:val="00177DB5"/>
    <w:rsid w:val="0018263B"/>
    <w:rsid w:val="00184672"/>
    <w:rsid w:val="00184694"/>
    <w:rsid w:val="00185681"/>
    <w:rsid w:val="00185A4C"/>
    <w:rsid w:val="00185EDD"/>
    <w:rsid w:val="001930D9"/>
    <w:rsid w:val="00193677"/>
    <w:rsid w:val="00193FBA"/>
    <w:rsid w:val="00194A8D"/>
    <w:rsid w:val="00194B73"/>
    <w:rsid w:val="00195936"/>
    <w:rsid w:val="001959FE"/>
    <w:rsid w:val="00195B7E"/>
    <w:rsid w:val="00196499"/>
    <w:rsid w:val="001965C9"/>
    <w:rsid w:val="00197A29"/>
    <w:rsid w:val="00197B2E"/>
    <w:rsid w:val="001A07B2"/>
    <w:rsid w:val="001A353E"/>
    <w:rsid w:val="001A5424"/>
    <w:rsid w:val="001A554C"/>
    <w:rsid w:val="001A6863"/>
    <w:rsid w:val="001A725D"/>
    <w:rsid w:val="001A7458"/>
    <w:rsid w:val="001A7960"/>
    <w:rsid w:val="001B1B09"/>
    <w:rsid w:val="001B1CE7"/>
    <w:rsid w:val="001B2D4A"/>
    <w:rsid w:val="001B2E72"/>
    <w:rsid w:val="001B4763"/>
    <w:rsid w:val="001B50AE"/>
    <w:rsid w:val="001B6CA7"/>
    <w:rsid w:val="001B776F"/>
    <w:rsid w:val="001C11B0"/>
    <w:rsid w:val="001C28A1"/>
    <w:rsid w:val="001C3277"/>
    <w:rsid w:val="001C50D6"/>
    <w:rsid w:val="001C56DC"/>
    <w:rsid w:val="001C67DB"/>
    <w:rsid w:val="001C6885"/>
    <w:rsid w:val="001C6A48"/>
    <w:rsid w:val="001C7D9F"/>
    <w:rsid w:val="001D045F"/>
    <w:rsid w:val="001D1A11"/>
    <w:rsid w:val="001D1A59"/>
    <w:rsid w:val="001D3F5B"/>
    <w:rsid w:val="001E0CAD"/>
    <w:rsid w:val="001E0F0C"/>
    <w:rsid w:val="001E148F"/>
    <w:rsid w:val="001E1BFA"/>
    <w:rsid w:val="001E2BA7"/>
    <w:rsid w:val="001E3BE7"/>
    <w:rsid w:val="001E63BD"/>
    <w:rsid w:val="001E63FA"/>
    <w:rsid w:val="001E6F5B"/>
    <w:rsid w:val="001E7498"/>
    <w:rsid w:val="001E777E"/>
    <w:rsid w:val="001F3883"/>
    <w:rsid w:val="001F3B40"/>
    <w:rsid w:val="001F493D"/>
    <w:rsid w:val="001F4A9B"/>
    <w:rsid w:val="001F4AF9"/>
    <w:rsid w:val="001F5F68"/>
    <w:rsid w:val="001F72A1"/>
    <w:rsid w:val="001F785F"/>
    <w:rsid w:val="00200664"/>
    <w:rsid w:val="00201731"/>
    <w:rsid w:val="00201A4E"/>
    <w:rsid w:val="00201BBB"/>
    <w:rsid w:val="00202BB8"/>
    <w:rsid w:val="002031CE"/>
    <w:rsid w:val="00204797"/>
    <w:rsid w:val="00204B1F"/>
    <w:rsid w:val="00204FCC"/>
    <w:rsid w:val="00205F32"/>
    <w:rsid w:val="00206B4B"/>
    <w:rsid w:val="002106D9"/>
    <w:rsid w:val="00210764"/>
    <w:rsid w:val="00212AC7"/>
    <w:rsid w:val="00212ED4"/>
    <w:rsid w:val="00213728"/>
    <w:rsid w:val="002146B0"/>
    <w:rsid w:val="002152BE"/>
    <w:rsid w:val="00217BD0"/>
    <w:rsid w:val="00220BBB"/>
    <w:rsid w:val="00221570"/>
    <w:rsid w:val="002215DC"/>
    <w:rsid w:val="00221674"/>
    <w:rsid w:val="00221AAF"/>
    <w:rsid w:val="002220E0"/>
    <w:rsid w:val="0022217D"/>
    <w:rsid w:val="002223FF"/>
    <w:rsid w:val="00222BA0"/>
    <w:rsid w:val="00223E56"/>
    <w:rsid w:val="00225BDE"/>
    <w:rsid w:val="002261F4"/>
    <w:rsid w:val="0022661B"/>
    <w:rsid w:val="00227C1E"/>
    <w:rsid w:val="00227D0B"/>
    <w:rsid w:val="0023055A"/>
    <w:rsid w:val="002314EF"/>
    <w:rsid w:val="002321A6"/>
    <w:rsid w:val="002326C3"/>
    <w:rsid w:val="0023283C"/>
    <w:rsid w:val="00232E28"/>
    <w:rsid w:val="0023322F"/>
    <w:rsid w:val="002339AB"/>
    <w:rsid w:val="00233AFB"/>
    <w:rsid w:val="00235097"/>
    <w:rsid w:val="0023602E"/>
    <w:rsid w:val="00236369"/>
    <w:rsid w:val="00236728"/>
    <w:rsid w:val="00237267"/>
    <w:rsid w:val="002374A4"/>
    <w:rsid w:val="0023765F"/>
    <w:rsid w:val="002376E3"/>
    <w:rsid w:val="00237C3A"/>
    <w:rsid w:val="0024032A"/>
    <w:rsid w:val="0024126F"/>
    <w:rsid w:val="00241633"/>
    <w:rsid w:val="0024260F"/>
    <w:rsid w:val="00242774"/>
    <w:rsid w:val="0024308B"/>
    <w:rsid w:val="0024391E"/>
    <w:rsid w:val="00243C7E"/>
    <w:rsid w:val="002442DE"/>
    <w:rsid w:val="00244989"/>
    <w:rsid w:val="00244CE6"/>
    <w:rsid w:val="00244EA7"/>
    <w:rsid w:val="002454E0"/>
    <w:rsid w:val="0024703A"/>
    <w:rsid w:val="00247FD6"/>
    <w:rsid w:val="00250307"/>
    <w:rsid w:val="002506C4"/>
    <w:rsid w:val="002521D1"/>
    <w:rsid w:val="00252D6B"/>
    <w:rsid w:val="00254F7E"/>
    <w:rsid w:val="002553E4"/>
    <w:rsid w:val="00256650"/>
    <w:rsid w:val="00256989"/>
    <w:rsid w:val="00256F62"/>
    <w:rsid w:val="002606FE"/>
    <w:rsid w:val="00260C62"/>
    <w:rsid w:val="00260F28"/>
    <w:rsid w:val="00263AF8"/>
    <w:rsid w:val="002647DA"/>
    <w:rsid w:val="0026517D"/>
    <w:rsid w:val="002658B8"/>
    <w:rsid w:val="00265D43"/>
    <w:rsid w:val="00265F12"/>
    <w:rsid w:val="00271881"/>
    <w:rsid w:val="00271A3E"/>
    <w:rsid w:val="0027218E"/>
    <w:rsid w:val="00273DB6"/>
    <w:rsid w:val="00274529"/>
    <w:rsid w:val="00275514"/>
    <w:rsid w:val="00275AF8"/>
    <w:rsid w:val="00275D06"/>
    <w:rsid w:val="00275F25"/>
    <w:rsid w:val="00276889"/>
    <w:rsid w:val="00276BE2"/>
    <w:rsid w:val="00276DDF"/>
    <w:rsid w:val="00277637"/>
    <w:rsid w:val="00280D7E"/>
    <w:rsid w:val="00280E40"/>
    <w:rsid w:val="00281F38"/>
    <w:rsid w:val="00283279"/>
    <w:rsid w:val="00283909"/>
    <w:rsid w:val="00284A50"/>
    <w:rsid w:val="002861FD"/>
    <w:rsid w:val="00287AC4"/>
    <w:rsid w:val="002903EF"/>
    <w:rsid w:val="00290D71"/>
    <w:rsid w:val="0029171A"/>
    <w:rsid w:val="0029220F"/>
    <w:rsid w:val="00293A26"/>
    <w:rsid w:val="0029703D"/>
    <w:rsid w:val="00297FBD"/>
    <w:rsid w:val="002A140A"/>
    <w:rsid w:val="002A175B"/>
    <w:rsid w:val="002A2D03"/>
    <w:rsid w:val="002A31D4"/>
    <w:rsid w:val="002A4D62"/>
    <w:rsid w:val="002A53F7"/>
    <w:rsid w:val="002A55F8"/>
    <w:rsid w:val="002A5756"/>
    <w:rsid w:val="002A6792"/>
    <w:rsid w:val="002A6DFB"/>
    <w:rsid w:val="002A7174"/>
    <w:rsid w:val="002A7BBE"/>
    <w:rsid w:val="002A7C65"/>
    <w:rsid w:val="002B0F86"/>
    <w:rsid w:val="002B176C"/>
    <w:rsid w:val="002B2FE7"/>
    <w:rsid w:val="002C1F38"/>
    <w:rsid w:val="002C231A"/>
    <w:rsid w:val="002C3F3B"/>
    <w:rsid w:val="002C42D2"/>
    <w:rsid w:val="002C4F79"/>
    <w:rsid w:val="002C585D"/>
    <w:rsid w:val="002C5D2B"/>
    <w:rsid w:val="002C5F0D"/>
    <w:rsid w:val="002C60DB"/>
    <w:rsid w:val="002C674B"/>
    <w:rsid w:val="002C764C"/>
    <w:rsid w:val="002C77C7"/>
    <w:rsid w:val="002C787A"/>
    <w:rsid w:val="002C79D8"/>
    <w:rsid w:val="002C7E23"/>
    <w:rsid w:val="002D03EC"/>
    <w:rsid w:val="002D0A0E"/>
    <w:rsid w:val="002D1D3A"/>
    <w:rsid w:val="002D1F95"/>
    <w:rsid w:val="002D4706"/>
    <w:rsid w:val="002D4EA3"/>
    <w:rsid w:val="002E1BE2"/>
    <w:rsid w:val="002E2CF0"/>
    <w:rsid w:val="002E3244"/>
    <w:rsid w:val="002E4CAE"/>
    <w:rsid w:val="002E5B76"/>
    <w:rsid w:val="002E61CB"/>
    <w:rsid w:val="002E7606"/>
    <w:rsid w:val="002E7DFC"/>
    <w:rsid w:val="002E7E7A"/>
    <w:rsid w:val="002F144B"/>
    <w:rsid w:val="002F1C50"/>
    <w:rsid w:val="002F1D8D"/>
    <w:rsid w:val="002F2CC1"/>
    <w:rsid w:val="002F399D"/>
    <w:rsid w:val="002F42EA"/>
    <w:rsid w:val="002F4E53"/>
    <w:rsid w:val="002F6661"/>
    <w:rsid w:val="002F78D5"/>
    <w:rsid w:val="00300DCD"/>
    <w:rsid w:val="00301CD3"/>
    <w:rsid w:val="00303117"/>
    <w:rsid w:val="003038FC"/>
    <w:rsid w:val="00303C27"/>
    <w:rsid w:val="00303D13"/>
    <w:rsid w:val="0030466E"/>
    <w:rsid w:val="0030618A"/>
    <w:rsid w:val="003104C5"/>
    <w:rsid w:val="00310787"/>
    <w:rsid w:val="00310DD0"/>
    <w:rsid w:val="00311674"/>
    <w:rsid w:val="0031271B"/>
    <w:rsid w:val="00313D1F"/>
    <w:rsid w:val="00314258"/>
    <w:rsid w:val="00314311"/>
    <w:rsid w:val="00314FCA"/>
    <w:rsid w:val="0031572F"/>
    <w:rsid w:val="0031588F"/>
    <w:rsid w:val="00315897"/>
    <w:rsid w:val="00316B17"/>
    <w:rsid w:val="00317D4E"/>
    <w:rsid w:val="00317EEE"/>
    <w:rsid w:val="00320427"/>
    <w:rsid w:val="003207F9"/>
    <w:rsid w:val="00320F92"/>
    <w:rsid w:val="00321442"/>
    <w:rsid w:val="00323F8B"/>
    <w:rsid w:val="00324BA6"/>
    <w:rsid w:val="0032636E"/>
    <w:rsid w:val="00326B88"/>
    <w:rsid w:val="00327329"/>
    <w:rsid w:val="0032784A"/>
    <w:rsid w:val="0032785E"/>
    <w:rsid w:val="00330829"/>
    <w:rsid w:val="00330900"/>
    <w:rsid w:val="003309D9"/>
    <w:rsid w:val="00332386"/>
    <w:rsid w:val="003323CB"/>
    <w:rsid w:val="003324FF"/>
    <w:rsid w:val="00332729"/>
    <w:rsid w:val="00333606"/>
    <w:rsid w:val="00333A07"/>
    <w:rsid w:val="00334B1F"/>
    <w:rsid w:val="0033503A"/>
    <w:rsid w:val="00340545"/>
    <w:rsid w:val="00341B0B"/>
    <w:rsid w:val="0034260B"/>
    <w:rsid w:val="003434FF"/>
    <w:rsid w:val="00343624"/>
    <w:rsid w:val="0034372B"/>
    <w:rsid w:val="00344D57"/>
    <w:rsid w:val="003451FB"/>
    <w:rsid w:val="00345210"/>
    <w:rsid w:val="003453DF"/>
    <w:rsid w:val="00345A17"/>
    <w:rsid w:val="00345B56"/>
    <w:rsid w:val="00345E28"/>
    <w:rsid w:val="00346234"/>
    <w:rsid w:val="003471E0"/>
    <w:rsid w:val="0034775F"/>
    <w:rsid w:val="00350D81"/>
    <w:rsid w:val="0035107C"/>
    <w:rsid w:val="0035108D"/>
    <w:rsid w:val="00351448"/>
    <w:rsid w:val="0035164B"/>
    <w:rsid w:val="003517E2"/>
    <w:rsid w:val="003527D0"/>
    <w:rsid w:val="0035349D"/>
    <w:rsid w:val="003553F4"/>
    <w:rsid w:val="0035587B"/>
    <w:rsid w:val="00357394"/>
    <w:rsid w:val="003607D4"/>
    <w:rsid w:val="00360C4C"/>
    <w:rsid w:val="0036334B"/>
    <w:rsid w:val="00363A70"/>
    <w:rsid w:val="00364B99"/>
    <w:rsid w:val="003656C8"/>
    <w:rsid w:val="00365B17"/>
    <w:rsid w:val="00365CE2"/>
    <w:rsid w:val="00366468"/>
    <w:rsid w:val="00366FD8"/>
    <w:rsid w:val="0036767B"/>
    <w:rsid w:val="00372825"/>
    <w:rsid w:val="003737BB"/>
    <w:rsid w:val="00374561"/>
    <w:rsid w:val="003745D0"/>
    <w:rsid w:val="00375659"/>
    <w:rsid w:val="00375C40"/>
    <w:rsid w:val="00375F4F"/>
    <w:rsid w:val="0037670F"/>
    <w:rsid w:val="00376711"/>
    <w:rsid w:val="00377078"/>
    <w:rsid w:val="003776BC"/>
    <w:rsid w:val="003803DA"/>
    <w:rsid w:val="00381F6F"/>
    <w:rsid w:val="00384013"/>
    <w:rsid w:val="003856E8"/>
    <w:rsid w:val="00386CF7"/>
    <w:rsid w:val="003872E5"/>
    <w:rsid w:val="0038786E"/>
    <w:rsid w:val="003904A8"/>
    <w:rsid w:val="00390BED"/>
    <w:rsid w:val="00391F6D"/>
    <w:rsid w:val="00393021"/>
    <w:rsid w:val="003951BC"/>
    <w:rsid w:val="00395356"/>
    <w:rsid w:val="0039569B"/>
    <w:rsid w:val="00395D37"/>
    <w:rsid w:val="00396CD3"/>
    <w:rsid w:val="00397316"/>
    <w:rsid w:val="00397CE5"/>
    <w:rsid w:val="00397FFD"/>
    <w:rsid w:val="003A02DD"/>
    <w:rsid w:val="003A0456"/>
    <w:rsid w:val="003A26B6"/>
    <w:rsid w:val="003A38BA"/>
    <w:rsid w:val="003A4550"/>
    <w:rsid w:val="003A5FD1"/>
    <w:rsid w:val="003A6B23"/>
    <w:rsid w:val="003A6F64"/>
    <w:rsid w:val="003A78B1"/>
    <w:rsid w:val="003A7F9F"/>
    <w:rsid w:val="003B01BC"/>
    <w:rsid w:val="003B3C43"/>
    <w:rsid w:val="003B49C0"/>
    <w:rsid w:val="003B531E"/>
    <w:rsid w:val="003B5C84"/>
    <w:rsid w:val="003B7198"/>
    <w:rsid w:val="003B7841"/>
    <w:rsid w:val="003C099B"/>
    <w:rsid w:val="003C1774"/>
    <w:rsid w:val="003C5FA3"/>
    <w:rsid w:val="003C64C8"/>
    <w:rsid w:val="003C6CB2"/>
    <w:rsid w:val="003C7568"/>
    <w:rsid w:val="003C7854"/>
    <w:rsid w:val="003D1BD5"/>
    <w:rsid w:val="003D2035"/>
    <w:rsid w:val="003D2351"/>
    <w:rsid w:val="003D357F"/>
    <w:rsid w:val="003D3628"/>
    <w:rsid w:val="003D4E6F"/>
    <w:rsid w:val="003D4EA9"/>
    <w:rsid w:val="003D5802"/>
    <w:rsid w:val="003D5935"/>
    <w:rsid w:val="003D6D8F"/>
    <w:rsid w:val="003D7BA4"/>
    <w:rsid w:val="003D7DCF"/>
    <w:rsid w:val="003E1602"/>
    <w:rsid w:val="003E214E"/>
    <w:rsid w:val="003E2BD1"/>
    <w:rsid w:val="003E31EB"/>
    <w:rsid w:val="003E666D"/>
    <w:rsid w:val="003E7BF1"/>
    <w:rsid w:val="003E7D2C"/>
    <w:rsid w:val="003F2C2E"/>
    <w:rsid w:val="003F3063"/>
    <w:rsid w:val="003F355E"/>
    <w:rsid w:val="003F4DB3"/>
    <w:rsid w:val="003F73B5"/>
    <w:rsid w:val="003F786A"/>
    <w:rsid w:val="003F7BBD"/>
    <w:rsid w:val="0040042C"/>
    <w:rsid w:val="004007EA"/>
    <w:rsid w:val="00400BCF"/>
    <w:rsid w:val="004017CB"/>
    <w:rsid w:val="00401CC5"/>
    <w:rsid w:val="004040DA"/>
    <w:rsid w:val="00404224"/>
    <w:rsid w:val="0040426E"/>
    <w:rsid w:val="004047B3"/>
    <w:rsid w:val="004049A6"/>
    <w:rsid w:val="0040619B"/>
    <w:rsid w:val="004062FF"/>
    <w:rsid w:val="00407587"/>
    <w:rsid w:val="0040768C"/>
    <w:rsid w:val="00410858"/>
    <w:rsid w:val="004111B1"/>
    <w:rsid w:val="00412590"/>
    <w:rsid w:val="00412F48"/>
    <w:rsid w:val="00413B75"/>
    <w:rsid w:val="00414BF4"/>
    <w:rsid w:val="0041527A"/>
    <w:rsid w:val="00415CD6"/>
    <w:rsid w:val="00416115"/>
    <w:rsid w:val="00416BFE"/>
    <w:rsid w:val="00417DA8"/>
    <w:rsid w:val="00420CC7"/>
    <w:rsid w:val="004215FF"/>
    <w:rsid w:val="00424482"/>
    <w:rsid w:val="00424758"/>
    <w:rsid w:val="00424E16"/>
    <w:rsid w:val="004266C2"/>
    <w:rsid w:val="00426F65"/>
    <w:rsid w:val="00427FBF"/>
    <w:rsid w:val="004301B4"/>
    <w:rsid w:val="00430D29"/>
    <w:rsid w:val="00431AC5"/>
    <w:rsid w:val="0043284B"/>
    <w:rsid w:val="00433CE0"/>
    <w:rsid w:val="004355DF"/>
    <w:rsid w:val="00435868"/>
    <w:rsid w:val="00436EF1"/>
    <w:rsid w:val="004371D2"/>
    <w:rsid w:val="004378E9"/>
    <w:rsid w:val="00437C9B"/>
    <w:rsid w:val="00440D50"/>
    <w:rsid w:val="00440FD2"/>
    <w:rsid w:val="00441081"/>
    <w:rsid w:val="00441534"/>
    <w:rsid w:val="00442D44"/>
    <w:rsid w:val="00443061"/>
    <w:rsid w:val="00444002"/>
    <w:rsid w:val="004445AA"/>
    <w:rsid w:val="004449D8"/>
    <w:rsid w:val="00445BAC"/>
    <w:rsid w:val="00446164"/>
    <w:rsid w:val="0044674C"/>
    <w:rsid w:val="00447DA5"/>
    <w:rsid w:val="00447FD9"/>
    <w:rsid w:val="0045071D"/>
    <w:rsid w:val="00451B34"/>
    <w:rsid w:val="00451E47"/>
    <w:rsid w:val="004520FF"/>
    <w:rsid w:val="00452791"/>
    <w:rsid w:val="00453205"/>
    <w:rsid w:val="0045366B"/>
    <w:rsid w:val="004569D9"/>
    <w:rsid w:val="00456F1B"/>
    <w:rsid w:val="00457907"/>
    <w:rsid w:val="00460BCA"/>
    <w:rsid w:val="00461C4A"/>
    <w:rsid w:val="004622D4"/>
    <w:rsid w:val="00462879"/>
    <w:rsid w:val="00462C9C"/>
    <w:rsid w:val="00463891"/>
    <w:rsid w:val="004641DB"/>
    <w:rsid w:val="004643BA"/>
    <w:rsid w:val="00464401"/>
    <w:rsid w:val="004668F6"/>
    <w:rsid w:val="004670E6"/>
    <w:rsid w:val="0046745E"/>
    <w:rsid w:val="0047043B"/>
    <w:rsid w:val="0047067C"/>
    <w:rsid w:val="004706B4"/>
    <w:rsid w:val="00471770"/>
    <w:rsid w:val="00471A43"/>
    <w:rsid w:val="00471B74"/>
    <w:rsid w:val="00471F04"/>
    <w:rsid w:val="004720FB"/>
    <w:rsid w:val="00475700"/>
    <w:rsid w:val="00476A28"/>
    <w:rsid w:val="00477586"/>
    <w:rsid w:val="0048000C"/>
    <w:rsid w:val="00480E7B"/>
    <w:rsid w:val="00481160"/>
    <w:rsid w:val="004815EE"/>
    <w:rsid w:val="0048219A"/>
    <w:rsid w:val="00483CE8"/>
    <w:rsid w:val="00483D77"/>
    <w:rsid w:val="00484158"/>
    <w:rsid w:val="0049049E"/>
    <w:rsid w:val="00490D07"/>
    <w:rsid w:val="0049119E"/>
    <w:rsid w:val="00491496"/>
    <w:rsid w:val="00494A86"/>
    <w:rsid w:val="00495F4D"/>
    <w:rsid w:val="004961C2"/>
    <w:rsid w:val="0049713C"/>
    <w:rsid w:val="00497328"/>
    <w:rsid w:val="004A10FA"/>
    <w:rsid w:val="004A1BD1"/>
    <w:rsid w:val="004A222E"/>
    <w:rsid w:val="004A226B"/>
    <w:rsid w:val="004A2982"/>
    <w:rsid w:val="004A35A3"/>
    <w:rsid w:val="004A5871"/>
    <w:rsid w:val="004A5E2E"/>
    <w:rsid w:val="004A5F25"/>
    <w:rsid w:val="004A6F58"/>
    <w:rsid w:val="004A7DF4"/>
    <w:rsid w:val="004B07EA"/>
    <w:rsid w:val="004B161E"/>
    <w:rsid w:val="004B1D54"/>
    <w:rsid w:val="004B2021"/>
    <w:rsid w:val="004B2F27"/>
    <w:rsid w:val="004B3F38"/>
    <w:rsid w:val="004B41A3"/>
    <w:rsid w:val="004B41E0"/>
    <w:rsid w:val="004B43B3"/>
    <w:rsid w:val="004B44D4"/>
    <w:rsid w:val="004B55ED"/>
    <w:rsid w:val="004B7C29"/>
    <w:rsid w:val="004C0C8B"/>
    <w:rsid w:val="004C193F"/>
    <w:rsid w:val="004C1C16"/>
    <w:rsid w:val="004C2625"/>
    <w:rsid w:val="004C2BE6"/>
    <w:rsid w:val="004C2CD8"/>
    <w:rsid w:val="004C56FC"/>
    <w:rsid w:val="004C6833"/>
    <w:rsid w:val="004C70E8"/>
    <w:rsid w:val="004C7417"/>
    <w:rsid w:val="004C78EE"/>
    <w:rsid w:val="004D11C6"/>
    <w:rsid w:val="004D11CA"/>
    <w:rsid w:val="004D1B6A"/>
    <w:rsid w:val="004D25FA"/>
    <w:rsid w:val="004D3211"/>
    <w:rsid w:val="004D3E66"/>
    <w:rsid w:val="004D3F46"/>
    <w:rsid w:val="004D44BD"/>
    <w:rsid w:val="004D58D6"/>
    <w:rsid w:val="004D6F6C"/>
    <w:rsid w:val="004D7C2E"/>
    <w:rsid w:val="004E01C0"/>
    <w:rsid w:val="004E1670"/>
    <w:rsid w:val="004E2696"/>
    <w:rsid w:val="004E44D5"/>
    <w:rsid w:val="004E48B0"/>
    <w:rsid w:val="004E4ECC"/>
    <w:rsid w:val="004E561E"/>
    <w:rsid w:val="004E5AFA"/>
    <w:rsid w:val="004E5F19"/>
    <w:rsid w:val="004E7552"/>
    <w:rsid w:val="004F1E1A"/>
    <w:rsid w:val="004F262C"/>
    <w:rsid w:val="004F2B86"/>
    <w:rsid w:val="004F2E65"/>
    <w:rsid w:val="004F3ECD"/>
    <w:rsid w:val="004F4301"/>
    <w:rsid w:val="004F485A"/>
    <w:rsid w:val="004F5DD9"/>
    <w:rsid w:val="004F68C9"/>
    <w:rsid w:val="004F70AD"/>
    <w:rsid w:val="004F71B0"/>
    <w:rsid w:val="004F7981"/>
    <w:rsid w:val="005000F7"/>
    <w:rsid w:val="005001CF"/>
    <w:rsid w:val="00501538"/>
    <w:rsid w:val="00501636"/>
    <w:rsid w:val="00501EE2"/>
    <w:rsid w:val="00502FD1"/>
    <w:rsid w:val="00503AF4"/>
    <w:rsid w:val="005045D2"/>
    <w:rsid w:val="00504DE8"/>
    <w:rsid w:val="0050619E"/>
    <w:rsid w:val="0050677D"/>
    <w:rsid w:val="00507E27"/>
    <w:rsid w:val="00511816"/>
    <w:rsid w:val="00513AB9"/>
    <w:rsid w:val="00513B6D"/>
    <w:rsid w:val="005147F5"/>
    <w:rsid w:val="00515402"/>
    <w:rsid w:val="005154B4"/>
    <w:rsid w:val="00515903"/>
    <w:rsid w:val="005178AA"/>
    <w:rsid w:val="00517918"/>
    <w:rsid w:val="00520703"/>
    <w:rsid w:val="0052086B"/>
    <w:rsid w:val="00520CDD"/>
    <w:rsid w:val="00520D0E"/>
    <w:rsid w:val="00521F90"/>
    <w:rsid w:val="00521FF8"/>
    <w:rsid w:val="00522308"/>
    <w:rsid w:val="00523289"/>
    <w:rsid w:val="005237F2"/>
    <w:rsid w:val="0052429B"/>
    <w:rsid w:val="005243C0"/>
    <w:rsid w:val="00524893"/>
    <w:rsid w:val="00525671"/>
    <w:rsid w:val="00525851"/>
    <w:rsid w:val="00525DF5"/>
    <w:rsid w:val="005315A8"/>
    <w:rsid w:val="005316AB"/>
    <w:rsid w:val="00535A6E"/>
    <w:rsid w:val="00541923"/>
    <w:rsid w:val="00542203"/>
    <w:rsid w:val="005432A9"/>
    <w:rsid w:val="00545358"/>
    <w:rsid w:val="00545A35"/>
    <w:rsid w:val="00545CEF"/>
    <w:rsid w:val="0054661A"/>
    <w:rsid w:val="0054678A"/>
    <w:rsid w:val="005469EE"/>
    <w:rsid w:val="00546BE4"/>
    <w:rsid w:val="00547A92"/>
    <w:rsid w:val="00550064"/>
    <w:rsid w:val="00550356"/>
    <w:rsid w:val="00550A89"/>
    <w:rsid w:val="00550DFC"/>
    <w:rsid w:val="0055153C"/>
    <w:rsid w:val="00551F2D"/>
    <w:rsid w:val="005528E3"/>
    <w:rsid w:val="00554022"/>
    <w:rsid w:val="00554505"/>
    <w:rsid w:val="00554747"/>
    <w:rsid w:val="00555BDF"/>
    <w:rsid w:val="005561DB"/>
    <w:rsid w:val="0055622D"/>
    <w:rsid w:val="00556E3A"/>
    <w:rsid w:val="00557025"/>
    <w:rsid w:val="00560EE0"/>
    <w:rsid w:val="00563D6E"/>
    <w:rsid w:val="005648ED"/>
    <w:rsid w:val="00564F9C"/>
    <w:rsid w:val="00565824"/>
    <w:rsid w:val="00565E1B"/>
    <w:rsid w:val="0056672F"/>
    <w:rsid w:val="00567284"/>
    <w:rsid w:val="00567776"/>
    <w:rsid w:val="00567E57"/>
    <w:rsid w:val="00571C56"/>
    <w:rsid w:val="005727A5"/>
    <w:rsid w:val="00572B6D"/>
    <w:rsid w:val="00573BB6"/>
    <w:rsid w:val="00574AC1"/>
    <w:rsid w:val="00574F6E"/>
    <w:rsid w:val="00575EE2"/>
    <w:rsid w:val="0057651F"/>
    <w:rsid w:val="00576896"/>
    <w:rsid w:val="005770B4"/>
    <w:rsid w:val="005772CC"/>
    <w:rsid w:val="00577C3E"/>
    <w:rsid w:val="00577E87"/>
    <w:rsid w:val="00581614"/>
    <w:rsid w:val="00581C21"/>
    <w:rsid w:val="00582650"/>
    <w:rsid w:val="00582BEF"/>
    <w:rsid w:val="00583D02"/>
    <w:rsid w:val="005852C3"/>
    <w:rsid w:val="00585E00"/>
    <w:rsid w:val="005872E3"/>
    <w:rsid w:val="00587FFE"/>
    <w:rsid w:val="00590433"/>
    <w:rsid w:val="00593065"/>
    <w:rsid w:val="005931A5"/>
    <w:rsid w:val="00594D58"/>
    <w:rsid w:val="00595274"/>
    <w:rsid w:val="00595B58"/>
    <w:rsid w:val="00596286"/>
    <w:rsid w:val="005A0833"/>
    <w:rsid w:val="005A270C"/>
    <w:rsid w:val="005A2D28"/>
    <w:rsid w:val="005A342D"/>
    <w:rsid w:val="005A3AF4"/>
    <w:rsid w:val="005A3C59"/>
    <w:rsid w:val="005A3E5F"/>
    <w:rsid w:val="005A4AE7"/>
    <w:rsid w:val="005A5EA4"/>
    <w:rsid w:val="005A6E8C"/>
    <w:rsid w:val="005B11F7"/>
    <w:rsid w:val="005B13E8"/>
    <w:rsid w:val="005B16F3"/>
    <w:rsid w:val="005B1940"/>
    <w:rsid w:val="005B20DE"/>
    <w:rsid w:val="005B2B02"/>
    <w:rsid w:val="005B4AC3"/>
    <w:rsid w:val="005B4D4E"/>
    <w:rsid w:val="005B5DED"/>
    <w:rsid w:val="005B6A35"/>
    <w:rsid w:val="005B747D"/>
    <w:rsid w:val="005B7B81"/>
    <w:rsid w:val="005C05A4"/>
    <w:rsid w:val="005C09CA"/>
    <w:rsid w:val="005C3850"/>
    <w:rsid w:val="005C3940"/>
    <w:rsid w:val="005C3EFF"/>
    <w:rsid w:val="005C477D"/>
    <w:rsid w:val="005C5103"/>
    <w:rsid w:val="005C54CB"/>
    <w:rsid w:val="005C5838"/>
    <w:rsid w:val="005C5AB2"/>
    <w:rsid w:val="005C65E9"/>
    <w:rsid w:val="005C6D1B"/>
    <w:rsid w:val="005C6DE7"/>
    <w:rsid w:val="005C718A"/>
    <w:rsid w:val="005C743A"/>
    <w:rsid w:val="005D05BB"/>
    <w:rsid w:val="005D0B13"/>
    <w:rsid w:val="005D0B7D"/>
    <w:rsid w:val="005D2947"/>
    <w:rsid w:val="005D35D6"/>
    <w:rsid w:val="005D3DFB"/>
    <w:rsid w:val="005D4DC6"/>
    <w:rsid w:val="005D77F2"/>
    <w:rsid w:val="005D789B"/>
    <w:rsid w:val="005E06AC"/>
    <w:rsid w:val="005E0856"/>
    <w:rsid w:val="005E1159"/>
    <w:rsid w:val="005E1D7C"/>
    <w:rsid w:val="005E1EB2"/>
    <w:rsid w:val="005E211D"/>
    <w:rsid w:val="005E2DA4"/>
    <w:rsid w:val="005E301A"/>
    <w:rsid w:val="005E3525"/>
    <w:rsid w:val="005E3C48"/>
    <w:rsid w:val="005E3EA9"/>
    <w:rsid w:val="005E450A"/>
    <w:rsid w:val="005E48E9"/>
    <w:rsid w:val="005E4B52"/>
    <w:rsid w:val="005E55B7"/>
    <w:rsid w:val="005E6B01"/>
    <w:rsid w:val="005E724A"/>
    <w:rsid w:val="005E7861"/>
    <w:rsid w:val="005F0811"/>
    <w:rsid w:val="005F0D2C"/>
    <w:rsid w:val="005F0EE3"/>
    <w:rsid w:val="005F1790"/>
    <w:rsid w:val="005F4A3E"/>
    <w:rsid w:val="005F5CD8"/>
    <w:rsid w:val="006000DC"/>
    <w:rsid w:val="00600CF7"/>
    <w:rsid w:val="00601667"/>
    <w:rsid w:val="00603E83"/>
    <w:rsid w:val="00604D78"/>
    <w:rsid w:val="006050F1"/>
    <w:rsid w:val="006062DB"/>
    <w:rsid w:val="006063A2"/>
    <w:rsid w:val="00606787"/>
    <w:rsid w:val="00606B1C"/>
    <w:rsid w:val="00606D52"/>
    <w:rsid w:val="00606EFB"/>
    <w:rsid w:val="006074A3"/>
    <w:rsid w:val="00610A96"/>
    <w:rsid w:val="006115B1"/>
    <w:rsid w:val="00611E12"/>
    <w:rsid w:val="006120AF"/>
    <w:rsid w:val="00612750"/>
    <w:rsid w:val="00613C25"/>
    <w:rsid w:val="0061433D"/>
    <w:rsid w:val="00614AA1"/>
    <w:rsid w:val="00614CFA"/>
    <w:rsid w:val="00614F22"/>
    <w:rsid w:val="00615DFB"/>
    <w:rsid w:val="00615FBE"/>
    <w:rsid w:val="0061745A"/>
    <w:rsid w:val="00617734"/>
    <w:rsid w:val="00617E2D"/>
    <w:rsid w:val="0062042C"/>
    <w:rsid w:val="0062048B"/>
    <w:rsid w:val="006210C8"/>
    <w:rsid w:val="00621189"/>
    <w:rsid w:val="00621B82"/>
    <w:rsid w:val="00621E04"/>
    <w:rsid w:val="00622803"/>
    <w:rsid w:val="006240AB"/>
    <w:rsid w:val="00626561"/>
    <w:rsid w:val="00626A9C"/>
    <w:rsid w:val="00630531"/>
    <w:rsid w:val="00631390"/>
    <w:rsid w:val="006314B3"/>
    <w:rsid w:val="006321F7"/>
    <w:rsid w:val="006329FE"/>
    <w:rsid w:val="00632F30"/>
    <w:rsid w:val="006360C0"/>
    <w:rsid w:val="006371C2"/>
    <w:rsid w:val="00640DB2"/>
    <w:rsid w:val="00641E0D"/>
    <w:rsid w:val="00641F2C"/>
    <w:rsid w:val="0064492C"/>
    <w:rsid w:val="00644B6D"/>
    <w:rsid w:val="006455C4"/>
    <w:rsid w:val="00646C2F"/>
    <w:rsid w:val="006472A8"/>
    <w:rsid w:val="006477E1"/>
    <w:rsid w:val="00647C2A"/>
    <w:rsid w:val="00650855"/>
    <w:rsid w:val="0065312F"/>
    <w:rsid w:val="0065318E"/>
    <w:rsid w:val="006535F5"/>
    <w:rsid w:val="00653B2E"/>
    <w:rsid w:val="00654540"/>
    <w:rsid w:val="006550AF"/>
    <w:rsid w:val="00655EFD"/>
    <w:rsid w:val="006560AA"/>
    <w:rsid w:val="00656514"/>
    <w:rsid w:val="00656A5F"/>
    <w:rsid w:val="00657236"/>
    <w:rsid w:val="00660404"/>
    <w:rsid w:val="006609F9"/>
    <w:rsid w:val="00660BFE"/>
    <w:rsid w:val="006611C0"/>
    <w:rsid w:val="00662A6A"/>
    <w:rsid w:val="00663803"/>
    <w:rsid w:val="00664A13"/>
    <w:rsid w:val="00664B01"/>
    <w:rsid w:val="0066527F"/>
    <w:rsid w:val="006658A9"/>
    <w:rsid w:val="00665BB9"/>
    <w:rsid w:val="00666502"/>
    <w:rsid w:val="00666E33"/>
    <w:rsid w:val="00667468"/>
    <w:rsid w:val="00667DBA"/>
    <w:rsid w:val="006705F6"/>
    <w:rsid w:val="0067100D"/>
    <w:rsid w:val="00671541"/>
    <w:rsid w:val="00675C5F"/>
    <w:rsid w:val="00676217"/>
    <w:rsid w:val="006767E7"/>
    <w:rsid w:val="0067763B"/>
    <w:rsid w:val="00680038"/>
    <w:rsid w:val="00684020"/>
    <w:rsid w:val="006843E9"/>
    <w:rsid w:val="0068596F"/>
    <w:rsid w:val="00685D93"/>
    <w:rsid w:val="00686927"/>
    <w:rsid w:val="00687049"/>
    <w:rsid w:val="006870AC"/>
    <w:rsid w:val="00690954"/>
    <w:rsid w:val="00690F9E"/>
    <w:rsid w:val="0069141F"/>
    <w:rsid w:val="00691765"/>
    <w:rsid w:val="00691AA2"/>
    <w:rsid w:val="00692400"/>
    <w:rsid w:val="00693F59"/>
    <w:rsid w:val="00694696"/>
    <w:rsid w:val="0069572E"/>
    <w:rsid w:val="0069584D"/>
    <w:rsid w:val="006963C2"/>
    <w:rsid w:val="006A0B76"/>
    <w:rsid w:val="006A0C77"/>
    <w:rsid w:val="006A126C"/>
    <w:rsid w:val="006A1E5D"/>
    <w:rsid w:val="006A22A0"/>
    <w:rsid w:val="006A37BD"/>
    <w:rsid w:val="006A43F6"/>
    <w:rsid w:val="006A5468"/>
    <w:rsid w:val="006A5881"/>
    <w:rsid w:val="006A5C02"/>
    <w:rsid w:val="006A60EE"/>
    <w:rsid w:val="006A6A28"/>
    <w:rsid w:val="006A6A5F"/>
    <w:rsid w:val="006A6C00"/>
    <w:rsid w:val="006A6E59"/>
    <w:rsid w:val="006A7A9A"/>
    <w:rsid w:val="006B0976"/>
    <w:rsid w:val="006B11B3"/>
    <w:rsid w:val="006B2212"/>
    <w:rsid w:val="006B232C"/>
    <w:rsid w:val="006B2749"/>
    <w:rsid w:val="006B2AC6"/>
    <w:rsid w:val="006B2DA4"/>
    <w:rsid w:val="006B4099"/>
    <w:rsid w:val="006B42A1"/>
    <w:rsid w:val="006B4A9A"/>
    <w:rsid w:val="006B66B9"/>
    <w:rsid w:val="006B672A"/>
    <w:rsid w:val="006B6920"/>
    <w:rsid w:val="006B75C7"/>
    <w:rsid w:val="006B78C2"/>
    <w:rsid w:val="006B7B14"/>
    <w:rsid w:val="006C13AD"/>
    <w:rsid w:val="006C1A75"/>
    <w:rsid w:val="006C1ED1"/>
    <w:rsid w:val="006C28F0"/>
    <w:rsid w:val="006C5B74"/>
    <w:rsid w:val="006D027E"/>
    <w:rsid w:val="006D0662"/>
    <w:rsid w:val="006D0730"/>
    <w:rsid w:val="006D0996"/>
    <w:rsid w:val="006D11F9"/>
    <w:rsid w:val="006D1F31"/>
    <w:rsid w:val="006D2621"/>
    <w:rsid w:val="006D36F3"/>
    <w:rsid w:val="006D6986"/>
    <w:rsid w:val="006D7291"/>
    <w:rsid w:val="006E08EC"/>
    <w:rsid w:val="006E1FFB"/>
    <w:rsid w:val="006E255A"/>
    <w:rsid w:val="006E654A"/>
    <w:rsid w:val="006E7112"/>
    <w:rsid w:val="006F044C"/>
    <w:rsid w:val="006F099E"/>
    <w:rsid w:val="006F0F34"/>
    <w:rsid w:val="006F1AE7"/>
    <w:rsid w:val="006F2B82"/>
    <w:rsid w:val="006F47DF"/>
    <w:rsid w:val="006F4B1E"/>
    <w:rsid w:val="006F5551"/>
    <w:rsid w:val="006F55C5"/>
    <w:rsid w:val="006F6D43"/>
    <w:rsid w:val="006F797E"/>
    <w:rsid w:val="007016F8"/>
    <w:rsid w:val="00703D98"/>
    <w:rsid w:val="00704643"/>
    <w:rsid w:val="00704D5B"/>
    <w:rsid w:val="0071064E"/>
    <w:rsid w:val="00710945"/>
    <w:rsid w:val="00711DE4"/>
    <w:rsid w:val="00713825"/>
    <w:rsid w:val="0071388B"/>
    <w:rsid w:val="00713FB3"/>
    <w:rsid w:val="00714C62"/>
    <w:rsid w:val="0071568F"/>
    <w:rsid w:val="007156A4"/>
    <w:rsid w:val="00715C2F"/>
    <w:rsid w:val="00715F3F"/>
    <w:rsid w:val="0071683A"/>
    <w:rsid w:val="00716886"/>
    <w:rsid w:val="00716AD4"/>
    <w:rsid w:val="00716ED4"/>
    <w:rsid w:val="00717316"/>
    <w:rsid w:val="007178AB"/>
    <w:rsid w:val="0072020A"/>
    <w:rsid w:val="0072055C"/>
    <w:rsid w:val="00722704"/>
    <w:rsid w:val="00723DCF"/>
    <w:rsid w:val="00726EBF"/>
    <w:rsid w:val="00730D21"/>
    <w:rsid w:val="00732824"/>
    <w:rsid w:val="00733D63"/>
    <w:rsid w:val="00734299"/>
    <w:rsid w:val="00736E58"/>
    <w:rsid w:val="007375BC"/>
    <w:rsid w:val="00740BBD"/>
    <w:rsid w:val="0074151C"/>
    <w:rsid w:val="007426F3"/>
    <w:rsid w:val="00742726"/>
    <w:rsid w:val="0074373F"/>
    <w:rsid w:val="00744967"/>
    <w:rsid w:val="00745F1D"/>
    <w:rsid w:val="0074741B"/>
    <w:rsid w:val="00747921"/>
    <w:rsid w:val="00747F72"/>
    <w:rsid w:val="00750436"/>
    <w:rsid w:val="00750F4D"/>
    <w:rsid w:val="007515A7"/>
    <w:rsid w:val="00752493"/>
    <w:rsid w:val="007528BB"/>
    <w:rsid w:val="0075326A"/>
    <w:rsid w:val="00754C9F"/>
    <w:rsid w:val="00754EBC"/>
    <w:rsid w:val="00755028"/>
    <w:rsid w:val="00757360"/>
    <w:rsid w:val="00760C9E"/>
    <w:rsid w:val="007629EE"/>
    <w:rsid w:val="0076323D"/>
    <w:rsid w:val="00763529"/>
    <w:rsid w:val="007652C3"/>
    <w:rsid w:val="007655CF"/>
    <w:rsid w:val="007668EB"/>
    <w:rsid w:val="0077077B"/>
    <w:rsid w:val="00770DCC"/>
    <w:rsid w:val="00771304"/>
    <w:rsid w:val="00771A2C"/>
    <w:rsid w:val="00772A5F"/>
    <w:rsid w:val="00772E02"/>
    <w:rsid w:val="00773CF1"/>
    <w:rsid w:val="0077467A"/>
    <w:rsid w:val="00774E28"/>
    <w:rsid w:val="007759A7"/>
    <w:rsid w:val="0077607C"/>
    <w:rsid w:val="00777608"/>
    <w:rsid w:val="00777848"/>
    <w:rsid w:val="00777A9A"/>
    <w:rsid w:val="00781216"/>
    <w:rsid w:val="00781F43"/>
    <w:rsid w:val="00782306"/>
    <w:rsid w:val="007823B7"/>
    <w:rsid w:val="0078296D"/>
    <w:rsid w:val="00782E92"/>
    <w:rsid w:val="00783639"/>
    <w:rsid w:val="007841B2"/>
    <w:rsid w:val="00785D24"/>
    <w:rsid w:val="00786E24"/>
    <w:rsid w:val="007900EC"/>
    <w:rsid w:val="00790FFD"/>
    <w:rsid w:val="00791C9D"/>
    <w:rsid w:val="007921A5"/>
    <w:rsid w:val="00793258"/>
    <w:rsid w:val="00794824"/>
    <w:rsid w:val="00794E36"/>
    <w:rsid w:val="00794EA5"/>
    <w:rsid w:val="007968B3"/>
    <w:rsid w:val="00796C8B"/>
    <w:rsid w:val="00797C4C"/>
    <w:rsid w:val="007A1309"/>
    <w:rsid w:val="007A1E54"/>
    <w:rsid w:val="007A1EBC"/>
    <w:rsid w:val="007A22CD"/>
    <w:rsid w:val="007A25F9"/>
    <w:rsid w:val="007A3020"/>
    <w:rsid w:val="007A332A"/>
    <w:rsid w:val="007A33FC"/>
    <w:rsid w:val="007A3488"/>
    <w:rsid w:val="007A36AB"/>
    <w:rsid w:val="007A4069"/>
    <w:rsid w:val="007A51E7"/>
    <w:rsid w:val="007A5228"/>
    <w:rsid w:val="007A6D3A"/>
    <w:rsid w:val="007A6E05"/>
    <w:rsid w:val="007A6E07"/>
    <w:rsid w:val="007A744E"/>
    <w:rsid w:val="007A7543"/>
    <w:rsid w:val="007B0B78"/>
    <w:rsid w:val="007B0E15"/>
    <w:rsid w:val="007B2924"/>
    <w:rsid w:val="007B4EF0"/>
    <w:rsid w:val="007B6AD1"/>
    <w:rsid w:val="007B719E"/>
    <w:rsid w:val="007B72BA"/>
    <w:rsid w:val="007C07E4"/>
    <w:rsid w:val="007C0D1E"/>
    <w:rsid w:val="007C1343"/>
    <w:rsid w:val="007C1B69"/>
    <w:rsid w:val="007C251D"/>
    <w:rsid w:val="007C2B5A"/>
    <w:rsid w:val="007C3846"/>
    <w:rsid w:val="007C539D"/>
    <w:rsid w:val="007D0E5A"/>
    <w:rsid w:val="007D22A4"/>
    <w:rsid w:val="007D3E0B"/>
    <w:rsid w:val="007D4557"/>
    <w:rsid w:val="007D6D8E"/>
    <w:rsid w:val="007D7B81"/>
    <w:rsid w:val="007D7EF9"/>
    <w:rsid w:val="007E23C5"/>
    <w:rsid w:val="007E264F"/>
    <w:rsid w:val="007E396E"/>
    <w:rsid w:val="007E47C4"/>
    <w:rsid w:val="007E4EDA"/>
    <w:rsid w:val="007E509C"/>
    <w:rsid w:val="007E51E1"/>
    <w:rsid w:val="007E5A15"/>
    <w:rsid w:val="007E655A"/>
    <w:rsid w:val="007E6CB3"/>
    <w:rsid w:val="007E7F49"/>
    <w:rsid w:val="007F007E"/>
    <w:rsid w:val="007F0241"/>
    <w:rsid w:val="007F1239"/>
    <w:rsid w:val="007F23ED"/>
    <w:rsid w:val="007F33D7"/>
    <w:rsid w:val="007F3703"/>
    <w:rsid w:val="007F38D8"/>
    <w:rsid w:val="007F4254"/>
    <w:rsid w:val="007F45F2"/>
    <w:rsid w:val="007F4802"/>
    <w:rsid w:val="007F4C76"/>
    <w:rsid w:val="007F521B"/>
    <w:rsid w:val="007F5ED1"/>
    <w:rsid w:val="007F6319"/>
    <w:rsid w:val="007F6E24"/>
    <w:rsid w:val="007F7840"/>
    <w:rsid w:val="007F7E6E"/>
    <w:rsid w:val="007F7EE0"/>
    <w:rsid w:val="00800017"/>
    <w:rsid w:val="00800480"/>
    <w:rsid w:val="00801079"/>
    <w:rsid w:val="008015C9"/>
    <w:rsid w:val="0080278D"/>
    <w:rsid w:val="00802A19"/>
    <w:rsid w:val="00802BCD"/>
    <w:rsid w:val="00802E94"/>
    <w:rsid w:val="00805CEB"/>
    <w:rsid w:val="0080679A"/>
    <w:rsid w:val="008068B9"/>
    <w:rsid w:val="00806BBA"/>
    <w:rsid w:val="0081260F"/>
    <w:rsid w:val="00812641"/>
    <w:rsid w:val="00812796"/>
    <w:rsid w:val="00815528"/>
    <w:rsid w:val="00816448"/>
    <w:rsid w:val="008165C9"/>
    <w:rsid w:val="008168D1"/>
    <w:rsid w:val="00816F63"/>
    <w:rsid w:val="008176CC"/>
    <w:rsid w:val="008179C7"/>
    <w:rsid w:val="008203A2"/>
    <w:rsid w:val="008208AD"/>
    <w:rsid w:val="00820EAE"/>
    <w:rsid w:val="00820EE6"/>
    <w:rsid w:val="0082120D"/>
    <w:rsid w:val="00821B30"/>
    <w:rsid w:val="00821D43"/>
    <w:rsid w:val="00821EA2"/>
    <w:rsid w:val="00821F38"/>
    <w:rsid w:val="008225E9"/>
    <w:rsid w:val="00822E02"/>
    <w:rsid w:val="00822F27"/>
    <w:rsid w:val="00822F5F"/>
    <w:rsid w:val="008242AD"/>
    <w:rsid w:val="00824EEF"/>
    <w:rsid w:val="00824F3E"/>
    <w:rsid w:val="0082671D"/>
    <w:rsid w:val="0083008D"/>
    <w:rsid w:val="008309A2"/>
    <w:rsid w:val="00830BF2"/>
    <w:rsid w:val="008314E4"/>
    <w:rsid w:val="00831BC0"/>
    <w:rsid w:val="00832038"/>
    <w:rsid w:val="00832663"/>
    <w:rsid w:val="0083295A"/>
    <w:rsid w:val="00832BE0"/>
    <w:rsid w:val="00833FB1"/>
    <w:rsid w:val="00834830"/>
    <w:rsid w:val="00834E25"/>
    <w:rsid w:val="008362A5"/>
    <w:rsid w:val="00836B90"/>
    <w:rsid w:val="00836FB7"/>
    <w:rsid w:val="0083722A"/>
    <w:rsid w:val="00837243"/>
    <w:rsid w:val="00837CD2"/>
    <w:rsid w:val="00840C0D"/>
    <w:rsid w:val="00840C90"/>
    <w:rsid w:val="00841DDD"/>
    <w:rsid w:val="00841FD6"/>
    <w:rsid w:val="0084444B"/>
    <w:rsid w:val="00844613"/>
    <w:rsid w:val="008451A4"/>
    <w:rsid w:val="00846985"/>
    <w:rsid w:val="00847A1E"/>
    <w:rsid w:val="008519BD"/>
    <w:rsid w:val="00851C83"/>
    <w:rsid w:val="00854CC3"/>
    <w:rsid w:val="008552DB"/>
    <w:rsid w:val="008556D0"/>
    <w:rsid w:val="00856163"/>
    <w:rsid w:val="008561F4"/>
    <w:rsid w:val="008563BD"/>
    <w:rsid w:val="008565B5"/>
    <w:rsid w:val="00856DEE"/>
    <w:rsid w:val="00857160"/>
    <w:rsid w:val="0085740C"/>
    <w:rsid w:val="0086221D"/>
    <w:rsid w:val="00862C58"/>
    <w:rsid w:val="008638B0"/>
    <w:rsid w:val="00864B40"/>
    <w:rsid w:val="008674CB"/>
    <w:rsid w:val="008707BF"/>
    <w:rsid w:val="00871398"/>
    <w:rsid w:val="0087288E"/>
    <w:rsid w:val="00872BE8"/>
    <w:rsid w:val="008739DF"/>
    <w:rsid w:val="00874381"/>
    <w:rsid w:val="00874839"/>
    <w:rsid w:val="00874E43"/>
    <w:rsid w:val="00876A1C"/>
    <w:rsid w:val="008801C3"/>
    <w:rsid w:val="008804F3"/>
    <w:rsid w:val="00880AC0"/>
    <w:rsid w:val="00880E78"/>
    <w:rsid w:val="00880FF9"/>
    <w:rsid w:val="0088144C"/>
    <w:rsid w:val="00881658"/>
    <w:rsid w:val="0088272A"/>
    <w:rsid w:val="008832D2"/>
    <w:rsid w:val="0088354D"/>
    <w:rsid w:val="00883759"/>
    <w:rsid w:val="00884417"/>
    <w:rsid w:val="00884673"/>
    <w:rsid w:val="008849C4"/>
    <w:rsid w:val="0088576F"/>
    <w:rsid w:val="00885F16"/>
    <w:rsid w:val="008876C1"/>
    <w:rsid w:val="0089332A"/>
    <w:rsid w:val="008934E0"/>
    <w:rsid w:val="00893D01"/>
    <w:rsid w:val="00894601"/>
    <w:rsid w:val="0089493B"/>
    <w:rsid w:val="00894C05"/>
    <w:rsid w:val="00895184"/>
    <w:rsid w:val="00896D5F"/>
    <w:rsid w:val="008A0E82"/>
    <w:rsid w:val="008A15EC"/>
    <w:rsid w:val="008A1EA0"/>
    <w:rsid w:val="008A214F"/>
    <w:rsid w:val="008A2E58"/>
    <w:rsid w:val="008A428E"/>
    <w:rsid w:val="008A4AC8"/>
    <w:rsid w:val="008A59EA"/>
    <w:rsid w:val="008A64A9"/>
    <w:rsid w:val="008A6F32"/>
    <w:rsid w:val="008A7066"/>
    <w:rsid w:val="008A72FE"/>
    <w:rsid w:val="008A744D"/>
    <w:rsid w:val="008A7BD9"/>
    <w:rsid w:val="008B02D4"/>
    <w:rsid w:val="008B06C2"/>
    <w:rsid w:val="008B0B84"/>
    <w:rsid w:val="008B0F82"/>
    <w:rsid w:val="008B1228"/>
    <w:rsid w:val="008B1DED"/>
    <w:rsid w:val="008B293B"/>
    <w:rsid w:val="008B2AD2"/>
    <w:rsid w:val="008B4788"/>
    <w:rsid w:val="008B55A5"/>
    <w:rsid w:val="008B63DC"/>
    <w:rsid w:val="008B6563"/>
    <w:rsid w:val="008B6C0A"/>
    <w:rsid w:val="008B7956"/>
    <w:rsid w:val="008C17E9"/>
    <w:rsid w:val="008C1A1B"/>
    <w:rsid w:val="008C1CF2"/>
    <w:rsid w:val="008C234C"/>
    <w:rsid w:val="008C3E25"/>
    <w:rsid w:val="008C4286"/>
    <w:rsid w:val="008C4633"/>
    <w:rsid w:val="008C4AF2"/>
    <w:rsid w:val="008C4C81"/>
    <w:rsid w:val="008C6DB7"/>
    <w:rsid w:val="008C7070"/>
    <w:rsid w:val="008C7130"/>
    <w:rsid w:val="008D13FB"/>
    <w:rsid w:val="008D1F22"/>
    <w:rsid w:val="008D25AD"/>
    <w:rsid w:val="008D2617"/>
    <w:rsid w:val="008D40C2"/>
    <w:rsid w:val="008D41BC"/>
    <w:rsid w:val="008D4AEC"/>
    <w:rsid w:val="008D6376"/>
    <w:rsid w:val="008D6378"/>
    <w:rsid w:val="008D6829"/>
    <w:rsid w:val="008D6B8E"/>
    <w:rsid w:val="008D7101"/>
    <w:rsid w:val="008D781F"/>
    <w:rsid w:val="008E0326"/>
    <w:rsid w:val="008E2844"/>
    <w:rsid w:val="008E33B8"/>
    <w:rsid w:val="008E37C4"/>
    <w:rsid w:val="008E4804"/>
    <w:rsid w:val="008E7182"/>
    <w:rsid w:val="008E772D"/>
    <w:rsid w:val="008E7BA1"/>
    <w:rsid w:val="008E7D63"/>
    <w:rsid w:val="008F11BF"/>
    <w:rsid w:val="008F2740"/>
    <w:rsid w:val="008F2A15"/>
    <w:rsid w:val="008F3FD2"/>
    <w:rsid w:val="008F4E35"/>
    <w:rsid w:val="008F5559"/>
    <w:rsid w:val="008F6405"/>
    <w:rsid w:val="00900780"/>
    <w:rsid w:val="009007D3"/>
    <w:rsid w:val="00900DD5"/>
    <w:rsid w:val="0090469A"/>
    <w:rsid w:val="00905225"/>
    <w:rsid w:val="0090587E"/>
    <w:rsid w:val="00906500"/>
    <w:rsid w:val="00910FF5"/>
    <w:rsid w:val="0091108F"/>
    <w:rsid w:val="00912130"/>
    <w:rsid w:val="00912638"/>
    <w:rsid w:val="00912B3B"/>
    <w:rsid w:val="00912E6A"/>
    <w:rsid w:val="00914498"/>
    <w:rsid w:val="009148C7"/>
    <w:rsid w:val="009154A2"/>
    <w:rsid w:val="00915AE6"/>
    <w:rsid w:val="00917253"/>
    <w:rsid w:val="00917D20"/>
    <w:rsid w:val="009208CC"/>
    <w:rsid w:val="009209A0"/>
    <w:rsid w:val="00920EE8"/>
    <w:rsid w:val="00921030"/>
    <w:rsid w:val="0092182F"/>
    <w:rsid w:val="00921DF9"/>
    <w:rsid w:val="009221F9"/>
    <w:rsid w:val="0092322B"/>
    <w:rsid w:val="00923B8B"/>
    <w:rsid w:val="00924173"/>
    <w:rsid w:val="00924261"/>
    <w:rsid w:val="00924A60"/>
    <w:rsid w:val="00924B8C"/>
    <w:rsid w:val="00925C09"/>
    <w:rsid w:val="009264CF"/>
    <w:rsid w:val="009268A8"/>
    <w:rsid w:val="00926C18"/>
    <w:rsid w:val="00927721"/>
    <w:rsid w:val="00927825"/>
    <w:rsid w:val="00927E8E"/>
    <w:rsid w:val="00930CAF"/>
    <w:rsid w:val="00930E14"/>
    <w:rsid w:val="00932FB0"/>
    <w:rsid w:val="009344A6"/>
    <w:rsid w:val="009357A6"/>
    <w:rsid w:val="00936C8A"/>
    <w:rsid w:val="00937474"/>
    <w:rsid w:val="009418D7"/>
    <w:rsid w:val="00942838"/>
    <w:rsid w:val="0094344B"/>
    <w:rsid w:val="0094479E"/>
    <w:rsid w:val="00944AEA"/>
    <w:rsid w:val="00944D4C"/>
    <w:rsid w:val="0094603C"/>
    <w:rsid w:val="0094693B"/>
    <w:rsid w:val="00946964"/>
    <w:rsid w:val="009501B4"/>
    <w:rsid w:val="009508AB"/>
    <w:rsid w:val="009510AF"/>
    <w:rsid w:val="00951A62"/>
    <w:rsid w:val="009526F2"/>
    <w:rsid w:val="00952D81"/>
    <w:rsid w:val="009530F2"/>
    <w:rsid w:val="00953353"/>
    <w:rsid w:val="00953694"/>
    <w:rsid w:val="00954139"/>
    <w:rsid w:val="00954300"/>
    <w:rsid w:val="00955107"/>
    <w:rsid w:val="009555E2"/>
    <w:rsid w:val="009564BB"/>
    <w:rsid w:val="009571DE"/>
    <w:rsid w:val="00957324"/>
    <w:rsid w:val="0095782D"/>
    <w:rsid w:val="00960215"/>
    <w:rsid w:val="00960362"/>
    <w:rsid w:val="009605AB"/>
    <w:rsid w:val="00960802"/>
    <w:rsid w:val="00961BE8"/>
    <w:rsid w:val="00962334"/>
    <w:rsid w:val="00962890"/>
    <w:rsid w:val="00962999"/>
    <w:rsid w:val="009651AE"/>
    <w:rsid w:val="00966ABA"/>
    <w:rsid w:val="00967651"/>
    <w:rsid w:val="00967CC4"/>
    <w:rsid w:val="009701DB"/>
    <w:rsid w:val="009716D1"/>
    <w:rsid w:val="00971B3B"/>
    <w:rsid w:val="00972D0A"/>
    <w:rsid w:val="00973193"/>
    <w:rsid w:val="00974148"/>
    <w:rsid w:val="00974964"/>
    <w:rsid w:val="009752D3"/>
    <w:rsid w:val="00975674"/>
    <w:rsid w:val="0097578E"/>
    <w:rsid w:val="009757D2"/>
    <w:rsid w:val="0097589D"/>
    <w:rsid w:val="00976424"/>
    <w:rsid w:val="009776D3"/>
    <w:rsid w:val="009813A7"/>
    <w:rsid w:val="00981876"/>
    <w:rsid w:val="009821F3"/>
    <w:rsid w:val="00982839"/>
    <w:rsid w:val="00983449"/>
    <w:rsid w:val="009839F8"/>
    <w:rsid w:val="00983B46"/>
    <w:rsid w:val="0098564D"/>
    <w:rsid w:val="00985A1D"/>
    <w:rsid w:val="00987B08"/>
    <w:rsid w:val="00990995"/>
    <w:rsid w:val="009912DA"/>
    <w:rsid w:val="0099156E"/>
    <w:rsid w:val="009925DE"/>
    <w:rsid w:val="00992F00"/>
    <w:rsid w:val="00992F1D"/>
    <w:rsid w:val="00993404"/>
    <w:rsid w:val="00993CA4"/>
    <w:rsid w:val="00994119"/>
    <w:rsid w:val="00995410"/>
    <w:rsid w:val="00997E4E"/>
    <w:rsid w:val="009A1328"/>
    <w:rsid w:val="009A1B15"/>
    <w:rsid w:val="009A1F1E"/>
    <w:rsid w:val="009A249A"/>
    <w:rsid w:val="009A3C33"/>
    <w:rsid w:val="009A4090"/>
    <w:rsid w:val="009A475C"/>
    <w:rsid w:val="009A481C"/>
    <w:rsid w:val="009A4F77"/>
    <w:rsid w:val="009A630D"/>
    <w:rsid w:val="009B0385"/>
    <w:rsid w:val="009B0F03"/>
    <w:rsid w:val="009B12EA"/>
    <w:rsid w:val="009B1439"/>
    <w:rsid w:val="009B2D0B"/>
    <w:rsid w:val="009B3035"/>
    <w:rsid w:val="009B402A"/>
    <w:rsid w:val="009B55F7"/>
    <w:rsid w:val="009B60E5"/>
    <w:rsid w:val="009B622D"/>
    <w:rsid w:val="009B72D7"/>
    <w:rsid w:val="009B7D62"/>
    <w:rsid w:val="009C084C"/>
    <w:rsid w:val="009C1C5E"/>
    <w:rsid w:val="009C1DFB"/>
    <w:rsid w:val="009C1F29"/>
    <w:rsid w:val="009C2BBB"/>
    <w:rsid w:val="009C330B"/>
    <w:rsid w:val="009C402C"/>
    <w:rsid w:val="009C4EB9"/>
    <w:rsid w:val="009C50CC"/>
    <w:rsid w:val="009C5329"/>
    <w:rsid w:val="009C54E2"/>
    <w:rsid w:val="009C5D05"/>
    <w:rsid w:val="009C5D64"/>
    <w:rsid w:val="009C62F0"/>
    <w:rsid w:val="009C6B80"/>
    <w:rsid w:val="009C763C"/>
    <w:rsid w:val="009D0692"/>
    <w:rsid w:val="009D1F4C"/>
    <w:rsid w:val="009D2B7F"/>
    <w:rsid w:val="009D2F06"/>
    <w:rsid w:val="009D3190"/>
    <w:rsid w:val="009D4A2B"/>
    <w:rsid w:val="009D51AF"/>
    <w:rsid w:val="009D56E9"/>
    <w:rsid w:val="009D7835"/>
    <w:rsid w:val="009E0B81"/>
    <w:rsid w:val="009E1241"/>
    <w:rsid w:val="009E38C6"/>
    <w:rsid w:val="009E51C9"/>
    <w:rsid w:val="009E52A7"/>
    <w:rsid w:val="009E59CD"/>
    <w:rsid w:val="009E6A0C"/>
    <w:rsid w:val="009E7772"/>
    <w:rsid w:val="009E7E40"/>
    <w:rsid w:val="009F03D9"/>
    <w:rsid w:val="009F337A"/>
    <w:rsid w:val="009F3896"/>
    <w:rsid w:val="009F44AE"/>
    <w:rsid w:val="009F46CE"/>
    <w:rsid w:val="009F595B"/>
    <w:rsid w:val="009F74CC"/>
    <w:rsid w:val="009F7913"/>
    <w:rsid w:val="009F7D16"/>
    <w:rsid w:val="00A005C4"/>
    <w:rsid w:val="00A01162"/>
    <w:rsid w:val="00A0147B"/>
    <w:rsid w:val="00A015D1"/>
    <w:rsid w:val="00A0176F"/>
    <w:rsid w:val="00A0236F"/>
    <w:rsid w:val="00A036BA"/>
    <w:rsid w:val="00A038B5"/>
    <w:rsid w:val="00A04BC9"/>
    <w:rsid w:val="00A04D45"/>
    <w:rsid w:val="00A05345"/>
    <w:rsid w:val="00A07C87"/>
    <w:rsid w:val="00A1183F"/>
    <w:rsid w:val="00A11EDA"/>
    <w:rsid w:val="00A1227A"/>
    <w:rsid w:val="00A142AC"/>
    <w:rsid w:val="00A14F6E"/>
    <w:rsid w:val="00A17FA6"/>
    <w:rsid w:val="00A2220D"/>
    <w:rsid w:val="00A229B8"/>
    <w:rsid w:val="00A22A22"/>
    <w:rsid w:val="00A23440"/>
    <w:rsid w:val="00A235EF"/>
    <w:rsid w:val="00A235F8"/>
    <w:rsid w:val="00A25207"/>
    <w:rsid w:val="00A25F11"/>
    <w:rsid w:val="00A27604"/>
    <w:rsid w:val="00A30C56"/>
    <w:rsid w:val="00A30F3D"/>
    <w:rsid w:val="00A314FF"/>
    <w:rsid w:val="00A31F95"/>
    <w:rsid w:val="00A324FF"/>
    <w:rsid w:val="00A32631"/>
    <w:rsid w:val="00A32C2F"/>
    <w:rsid w:val="00A32D9F"/>
    <w:rsid w:val="00A33632"/>
    <w:rsid w:val="00A33F7D"/>
    <w:rsid w:val="00A34050"/>
    <w:rsid w:val="00A34F29"/>
    <w:rsid w:val="00A35B95"/>
    <w:rsid w:val="00A368B3"/>
    <w:rsid w:val="00A36F50"/>
    <w:rsid w:val="00A40713"/>
    <w:rsid w:val="00A40D94"/>
    <w:rsid w:val="00A46DBF"/>
    <w:rsid w:val="00A47477"/>
    <w:rsid w:val="00A50ACD"/>
    <w:rsid w:val="00A5181F"/>
    <w:rsid w:val="00A5204E"/>
    <w:rsid w:val="00A52F48"/>
    <w:rsid w:val="00A53206"/>
    <w:rsid w:val="00A53C1C"/>
    <w:rsid w:val="00A5493C"/>
    <w:rsid w:val="00A55375"/>
    <w:rsid w:val="00A556EE"/>
    <w:rsid w:val="00A56133"/>
    <w:rsid w:val="00A56845"/>
    <w:rsid w:val="00A57A4B"/>
    <w:rsid w:val="00A600DC"/>
    <w:rsid w:val="00A61276"/>
    <w:rsid w:val="00A6251C"/>
    <w:rsid w:val="00A6384F"/>
    <w:rsid w:val="00A63E66"/>
    <w:rsid w:val="00A6457E"/>
    <w:rsid w:val="00A64BA1"/>
    <w:rsid w:val="00A65807"/>
    <w:rsid w:val="00A65819"/>
    <w:rsid w:val="00A658CA"/>
    <w:rsid w:val="00A66708"/>
    <w:rsid w:val="00A70229"/>
    <w:rsid w:val="00A72606"/>
    <w:rsid w:val="00A73901"/>
    <w:rsid w:val="00A73FFB"/>
    <w:rsid w:val="00A74A3D"/>
    <w:rsid w:val="00A76341"/>
    <w:rsid w:val="00A766DA"/>
    <w:rsid w:val="00A76F4C"/>
    <w:rsid w:val="00A77AEE"/>
    <w:rsid w:val="00A77D79"/>
    <w:rsid w:val="00A77FA3"/>
    <w:rsid w:val="00A80452"/>
    <w:rsid w:val="00A81611"/>
    <w:rsid w:val="00A82330"/>
    <w:rsid w:val="00A82337"/>
    <w:rsid w:val="00A83869"/>
    <w:rsid w:val="00A839B6"/>
    <w:rsid w:val="00A83F6E"/>
    <w:rsid w:val="00A870A8"/>
    <w:rsid w:val="00A87404"/>
    <w:rsid w:val="00A9100C"/>
    <w:rsid w:val="00A91365"/>
    <w:rsid w:val="00A92E4F"/>
    <w:rsid w:val="00A93D44"/>
    <w:rsid w:val="00A946DD"/>
    <w:rsid w:val="00A95978"/>
    <w:rsid w:val="00A959FC"/>
    <w:rsid w:val="00A96149"/>
    <w:rsid w:val="00A969F8"/>
    <w:rsid w:val="00A96AA5"/>
    <w:rsid w:val="00A97065"/>
    <w:rsid w:val="00AA0BD7"/>
    <w:rsid w:val="00AA281C"/>
    <w:rsid w:val="00AA3096"/>
    <w:rsid w:val="00AA3157"/>
    <w:rsid w:val="00AA4445"/>
    <w:rsid w:val="00AA45A7"/>
    <w:rsid w:val="00AA6396"/>
    <w:rsid w:val="00AA63C3"/>
    <w:rsid w:val="00AA796E"/>
    <w:rsid w:val="00AB046F"/>
    <w:rsid w:val="00AB1AFB"/>
    <w:rsid w:val="00AB1DEB"/>
    <w:rsid w:val="00AB2964"/>
    <w:rsid w:val="00AB2BEE"/>
    <w:rsid w:val="00AB2DE0"/>
    <w:rsid w:val="00AB326C"/>
    <w:rsid w:val="00AB47AC"/>
    <w:rsid w:val="00AB5545"/>
    <w:rsid w:val="00AB5CC8"/>
    <w:rsid w:val="00AB64FF"/>
    <w:rsid w:val="00AB6DB1"/>
    <w:rsid w:val="00AC077D"/>
    <w:rsid w:val="00AC0CA2"/>
    <w:rsid w:val="00AC22DA"/>
    <w:rsid w:val="00AC31B0"/>
    <w:rsid w:val="00AC439F"/>
    <w:rsid w:val="00AD2417"/>
    <w:rsid w:val="00AD2474"/>
    <w:rsid w:val="00AD2A7B"/>
    <w:rsid w:val="00AD2D5A"/>
    <w:rsid w:val="00AD2D97"/>
    <w:rsid w:val="00AD3DB3"/>
    <w:rsid w:val="00AD4216"/>
    <w:rsid w:val="00AD4EA6"/>
    <w:rsid w:val="00AD75C4"/>
    <w:rsid w:val="00AE10A1"/>
    <w:rsid w:val="00AE11F6"/>
    <w:rsid w:val="00AE3E3E"/>
    <w:rsid w:val="00AE47FE"/>
    <w:rsid w:val="00AE48AD"/>
    <w:rsid w:val="00AE6041"/>
    <w:rsid w:val="00AE656E"/>
    <w:rsid w:val="00AE66D2"/>
    <w:rsid w:val="00AE7539"/>
    <w:rsid w:val="00AE7649"/>
    <w:rsid w:val="00AF0353"/>
    <w:rsid w:val="00AF1786"/>
    <w:rsid w:val="00AF1FCF"/>
    <w:rsid w:val="00AF3303"/>
    <w:rsid w:val="00AF398F"/>
    <w:rsid w:val="00AF3F6D"/>
    <w:rsid w:val="00AF49A7"/>
    <w:rsid w:val="00AF4A14"/>
    <w:rsid w:val="00AF4B68"/>
    <w:rsid w:val="00AF4BF3"/>
    <w:rsid w:val="00AF4FED"/>
    <w:rsid w:val="00AF68F8"/>
    <w:rsid w:val="00B00E50"/>
    <w:rsid w:val="00B01B5A"/>
    <w:rsid w:val="00B02FBF"/>
    <w:rsid w:val="00B045D4"/>
    <w:rsid w:val="00B05CCB"/>
    <w:rsid w:val="00B05F1C"/>
    <w:rsid w:val="00B060C2"/>
    <w:rsid w:val="00B0674B"/>
    <w:rsid w:val="00B075D1"/>
    <w:rsid w:val="00B10C79"/>
    <w:rsid w:val="00B11FC9"/>
    <w:rsid w:val="00B12110"/>
    <w:rsid w:val="00B1215D"/>
    <w:rsid w:val="00B1243D"/>
    <w:rsid w:val="00B12B90"/>
    <w:rsid w:val="00B12D5D"/>
    <w:rsid w:val="00B12F1B"/>
    <w:rsid w:val="00B12F58"/>
    <w:rsid w:val="00B13E33"/>
    <w:rsid w:val="00B1463E"/>
    <w:rsid w:val="00B14EE3"/>
    <w:rsid w:val="00B1574E"/>
    <w:rsid w:val="00B15DC9"/>
    <w:rsid w:val="00B23DCF"/>
    <w:rsid w:val="00B23DD0"/>
    <w:rsid w:val="00B2416E"/>
    <w:rsid w:val="00B248BC"/>
    <w:rsid w:val="00B25E21"/>
    <w:rsid w:val="00B31B0D"/>
    <w:rsid w:val="00B3228C"/>
    <w:rsid w:val="00B3319C"/>
    <w:rsid w:val="00B3477B"/>
    <w:rsid w:val="00B34A8C"/>
    <w:rsid w:val="00B351DA"/>
    <w:rsid w:val="00B36830"/>
    <w:rsid w:val="00B36E8A"/>
    <w:rsid w:val="00B379FA"/>
    <w:rsid w:val="00B40496"/>
    <w:rsid w:val="00B4185C"/>
    <w:rsid w:val="00B4246D"/>
    <w:rsid w:val="00B447C9"/>
    <w:rsid w:val="00B44F7C"/>
    <w:rsid w:val="00B4541C"/>
    <w:rsid w:val="00B46D50"/>
    <w:rsid w:val="00B475F6"/>
    <w:rsid w:val="00B47E18"/>
    <w:rsid w:val="00B515E9"/>
    <w:rsid w:val="00B516B0"/>
    <w:rsid w:val="00B51D8D"/>
    <w:rsid w:val="00B52719"/>
    <w:rsid w:val="00B52A72"/>
    <w:rsid w:val="00B53144"/>
    <w:rsid w:val="00B53AF1"/>
    <w:rsid w:val="00B54611"/>
    <w:rsid w:val="00B54943"/>
    <w:rsid w:val="00B54960"/>
    <w:rsid w:val="00B55C84"/>
    <w:rsid w:val="00B5603A"/>
    <w:rsid w:val="00B56353"/>
    <w:rsid w:val="00B56E74"/>
    <w:rsid w:val="00B607B9"/>
    <w:rsid w:val="00B61A3B"/>
    <w:rsid w:val="00B61E1C"/>
    <w:rsid w:val="00B622B2"/>
    <w:rsid w:val="00B630AA"/>
    <w:rsid w:val="00B634F5"/>
    <w:rsid w:val="00B6376D"/>
    <w:rsid w:val="00B63B3D"/>
    <w:rsid w:val="00B640EB"/>
    <w:rsid w:val="00B6694F"/>
    <w:rsid w:val="00B66D39"/>
    <w:rsid w:val="00B67C51"/>
    <w:rsid w:val="00B67D34"/>
    <w:rsid w:val="00B67DD9"/>
    <w:rsid w:val="00B67F17"/>
    <w:rsid w:val="00B701B7"/>
    <w:rsid w:val="00B72F38"/>
    <w:rsid w:val="00B75A57"/>
    <w:rsid w:val="00B75BC8"/>
    <w:rsid w:val="00B76CB8"/>
    <w:rsid w:val="00B77630"/>
    <w:rsid w:val="00B77794"/>
    <w:rsid w:val="00B77F7B"/>
    <w:rsid w:val="00B80E3A"/>
    <w:rsid w:val="00B8114E"/>
    <w:rsid w:val="00B83039"/>
    <w:rsid w:val="00B84600"/>
    <w:rsid w:val="00B85917"/>
    <w:rsid w:val="00B870CD"/>
    <w:rsid w:val="00B87353"/>
    <w:rsid w:val="00B873D1"/>
    <w:rsid w:val="00B90938"/>
    <w:rsid w:val="00B92651"/>
    <w:rsid w:val="00B94A5C"/>
    <w:rsid w:val="00B94C24"/>
    <w:rsid w:val="00B95179"/>
    <w:rsid w:val="00B953B7"/>
    <w:rsid w:val="00B956CE"/>
    <w:rsid w:val="00B97476"/>
    <w:rsid w:val="00B9752B"/>
    <w:rsid w:val="00B97782"/>
    <w:rsid w:val="00BA0222"/>
    <w:rsid w:val="00BA0A05"/>
    <w:rsid w:val="00BA10C9"/>
    <w:rsid w:val="00BA2259"/>
    <w:rsid w:val="00BA24D4"/>
    <w:rsid w:val="00BA24DF"/>
    <w:rsid w:val="00BA2A54"/>
    <w:rsid w:val="00BA3FDF"/>
    <w:rsid w:val="00BA40DD"/>
    <w:rsid w:val="00BA53BC"/>
    <w:rsid w:val="00BA57CA"/>
    <w:rsid w:val="00BA6515"/>
    <w:rsid w:val="00BA682D"/>
    <w:rsid w:val="00BA76EA"/>
    <w:rsid w:val="00BA7C55"/>
    <w:rsid w:val="00BA7DBD"/>
    <w:rsid w:val="00BB0483"/>
    <w:rsid w:val="00BB08CE"/>
    <w:rsid w:val="00BB0B6A"/>
    <w:rsid w:val="00BB13F6"/>
    <w:rsid w:val="00BB4ED3"/>
    <w:rsid w:val="00BB56B5"/>
    <w:rsid w:val="00BB5B1C"/>
    <w:rsid w:val="00BB6280"/>
    <w:rsid w:val="00BB764F"/>
    <w:rsid w:val="00BB7F67"/>
    <w:rsid w:val="00BC45AB"/>
    <w:rsid w:val="00BC4C5F"/>
    <w:rsid w:val="00BC5582"/>
    <w:rsid w:val="00BC5B6E"/>
    <w:rsid w:val="00BC5E2E"/>
    <w:rsid w:val="00BC7477"/>
    <w:rsid w:val="00BD0888"/>
    <w:rsid w:val="00BD15DB"/>
    <w:rsid w:val="00BD274D"/>
    <w:rsid w:val="00BD2A98"/>
    <w:rsid w:val="00BD359F"/>
    <w:rsid w:val="00BD4C31"/>
    <w:rsid w:val="00BD538F"/>
    <w:rsid w:val="00BD654F"/>
    <w:rsid w:val="00BD7616"/>
    <w:rsid w:val="00BE0E21"/>
    <w:rsid w:val="00BE146A"/>
    <w:rsid w:val="00BE2532"/>
    <w:rsid w:val="00BE28E5"/>
    <w:rsid w:val="00BE2916"/>
    <w:rsid w:val="00BE2FB6"/>
    <w:rsid w:val="00BE31AB"/>
    <w:rsid w:val="00BE3458"/>
    <w:rsid w:val="00BE4115"/>
    <w:rsid w:val="00BE499A"/>
    <w:rsid w:val="00BE5406"/>
    <w:rsid w:val="00BE5BA5"/>
    <w:rsid w:val="00BE61FF"/>
    <w:rsid w:val="00BE63C6"/>
    <w:rsid w:val="00BE7860"/>
    <w:rsid w:val="00BE7C09"/>
    <w:rsid w:val="00BF069F"/>
    <w:rsid w:val="00BF0A81"/>
    <w:rsid w:val="00BF0B2A"/>
    <w:rsid w:val="00BF13CD"/>
    <w:rsid w:val="00BF220F"/>
    <w:rsid w:val="00BF254B"/>
    <w:rsid w:val="00BF2735"/>
    <w:rsid w:val="00BF295F"/>
    <w:rsid w:val="00BF358C"/>
    <w:rsid w:val="00BF3E24"/>
    <w:rsid w:val="00BF4444"/>
    <w:rsid w:val="00BF460E"/>
    <w:rsid w:val="00BF4965"/>
    <w:rsid w:val="00BF541D"/>
    <w:rsid w:val="00BF56D0"/>
    <w:rsid w:val="00BF6F9D"/>
    <w:rsid w:val="00C014CF"/>
    <w:rsid w:val="00C0188C"/>
    <w:rsid w:val="00C029ED"/>
    <w:rsid w:val="00C03ADC"/>
    <w:rsid w:val="00C04911"/>
    <w:rsid w:val="00C04A0D"/>
    <w:rsid w:val="00C06495"/>
    <w:rsid w:val="00C06B87"/>
    <w:rsid w:val="00C07C9A"/>
    <w:rsid w:val="00C1104D"/>
    <w:rsid w:val="00C11079"/>
    <w:rsid w:val="00C129A6"/>
    <w:rsid w:val="00C136EB"/>
    <w:rsid w:val="00C13C77"/>
    <w:rsid w:val="00C15AA5"/>
    <w:rsid w:val="00C15AB0"/>
    <w:rsid w:val="00C162E1"/>
    <w:rsid w:val="00C17460"/>
    <w:rsid w:val="00C2021B"/>
    <w:rsid w:val="00C20FFB"/>
    <w:rsid w:val="00C21216"/>
    <w:rsid w:val="00C21FD1"/>
    <w:rsid w:val="00C22253"/>
    <w:rsid w:val="00C228B9"/>
    <w:rsid w:val="00C2384A"/>
    <w:rsid w:val="00C23E9F"/>
    <w:rsid w:val="00C24D2E"/>
    <w:rsid w:val="00C255A9"/>
    <w:rsid w:val="00C2572A"/>
    <w:rsid w:val="00C271CE"/>
    <w:rsid w:val="00C27473"/>
    <w:rsid w:val="00C277E5"/>
    <w:rsid w:val="00C3044E"/>
    <w:rsid w:val="00C30C02"/>
    <w:rsid w:val="00C3179D"/>
    <w:rsid w:val="00C32460"/>
    <w:rsid w:val="00C32677"/>
    <w:rsid w:val="00C3337C"/>
    <w:rsid w:val="00C3338B"/>
    <w:rsid w:val="00C338C5"/>
    <w:rsid w:val="00C33E23"/>
    <w:rsid w:val="00C33E41"/>
    <w:rsid w:val="00C3499E"/>
    <w:rsid w:val="00C3537B"/>
    <w:rsid w:val="00C3651E"/>
    <w:rsid w:val="00C36B17"/>
    <w:rsid w:val="00C37E6C"/>
    <w:rsid w:val="00C40A8B"/>
    <w:rsid w:val="00C4185B"/>
    <w:rsid w:val="00C46532"/>
    <w:rsid w:val="00C47A53"/>
    <w:rsid w:val="00C47BB5"/>
    <w:rsid w:val="00C5225E"/>
    <w:rsid w:val="00C54384"/>
    <w:rsid w:val="00C548B0"/>
    <w:rsid w:val="00C54C22"/>
    <w:rsid w:val="00C54EFD"/>
    <w:rsid w:val="00C5748F"/>
    <w:rsid w:val="00C57783"/>
    <w:rsid w:val="00C6030C"/>
    <w:rsid w:val="00C623F6"/>
    <w:rsid w:val="00C63594"/>
    <w:rsid w:val="00C6377D"/>
    <w:rsid w:val="00C639AE"/>
    <w:rsid w:val="00C70621"/>
    <w:rsid w:val="00C70CC1"/>
    <w:rsid w:val="00C71345"/>
    <w:rsid w:val="00C716AB"/>
    <w:rsid w:val="00C71E96"/>
    <w:rsid w:val="00C726CE"/>
    <w:rsid w:val="00C72719"/>
    <w:rsid w:val="00C73170"/>
    <w:rsid w:val="00C733C1"/>
    <w:rsid w:val="00C73C3B"/>
    <w:rsid w:val="00C73F94"/>
    <w:rsid w:val="00C7685B"/>
    <w:rsid w:val="00C774E7"/>
    <w:rsid w:val="00C77B20"/>
    <w:rsid w:val="00C77C8D"/>
    <w:rsid w:val="00C8005B"/>
    <w:rsid w:val="00C841F8"/>
    <w:rsid w:val="00C842AC"/>
    <w:rsid w:val="00C846C9"/>
    <w:rsid w:val="00C84F4E"/>
    <w:rsid w:val="00C85947"/>
    <w:rsid w:val="00C85A31"/>
    <w:rsid w:val="00C86FCB"/>
    <w:rsid w:val="00C87C80"/>
    <w:rsid w:val="00C90E35"/>
    <w:rsid w:val="00C91720"/>
    <w:rsid w:val="00C91943"/>
    <w:rsid w:val="00C92302"/>
    <w:rsid w:val="00C93E02"/>
    <w:rsid w:val="00C93F31"/>
    <w:rsid w:val="00C951BE"/>
    <w:rsid w:val="00C97039"/>
    <w:rsid w:val="00C97077"/>
    <w:rsid w:val="00C97097"/>
    <w:rsid w:val="00C97E7E"/>
    <w:rsid w:val="00CA0096"/>
    <w:rsid w:val="00CA03FE"/>
    <w:rsid w:val="00CA0AE5"/>
    <w:rsid w:val="00CA1607"/>
    <w:rsid w:val="00CA311C"/>
    <w:rsid w:val="00CA4E2F"/>
    <w:rsid w:val="00CA50C1"/>
    <w:rsid w:val="00CA62FD"/>
    <w:rsid w:val="00CA6E07"/>
    <w:rsid w:val="00CA7BCD"/>
    <w:rsid w:val="00CB001A"/>
    <w:rsid w:val="00CB032B"/>
    <w:rsid w:val="00CB0554"/>
    <w:rsid w:val="00CB0DB3"/>
    <w:rsid w:val="00CB1138"/>
    <w:rsid w:val="00CB1EA8"/>
    <w:rsid w:val="00CB3C80"/>
    <w:rsid w:val="00CB3D00"/>
    <w:rsid w:val="00CB4A03"/>
    <w:rsid w:val="00CB4DE5"/>
    <w:rsid w:val="00CB6BF3"/>
    <w:rsid w:val="00CB6C51"/>
    <w:rsid w:val="00CB705A"/>
    <w:rsid w:val="00CB70CD"/>
    <w:rsid w:val="00CC061B"/>
    <w:rsid w:val="00CC0635"/>
    <w:rsid w:val="00CC2849"/>
    <w:rsid w:val="00CC33F4"/>
    <w:rsid w:val="00CC4217"/>
    <w:rsid w:val="00CC4644"/>
    <w:rsid w:val="00CC4BA3"/>
    <w:rsid w:val="00CC5165"/>
    <w:rsid w:val="00CC5241"/>
    <w:rsid w:val="00CC5854"/>
    <w:rsid w:val="00CC692F"/>
    <w:rsid w:val="00CD1737"/>
    <w:rsid w:val="00CD1995"/>
    <w:rsid w:val="00CD2E0A"/>
    <w:rsid w:val="00CD3FC6"/>
    <w:rsid w:val="00CD4744"/>
    <w:rsid w:val="00CD5481"/>
    <w:rsid w:val="00CE0558"/>
    <w:rsid w:val="00CE1795"/>
    <w:rsid w:val="00CE236A"/>
    <w:rsid w:val="00CE2C29"/>
    <w:rsid w:val="00CE3160"/>
    <w:rsid w:val="00CE4737"/>
    <w:rsid w:val="00CE5083"/>
    <w:rsid w:val="00CE5B5B"/>
    <w:rsid w:val="00CE65DD"/>
    <w:rsid w:val="00CE6E7B"/>
    <w:rsid w:val="00CE70DF"/>
    <w:rsid w:val="00CE71A0"/>
    <w:rsid w:val="00CE7C4F"/>
    <w:rsid w:val="00CF19A0"/>
    <w:rsid w:val="00CF211E"/>
    <w:rsid w:val="00CF3A2B"/>
    <w:rsid w:val="00CF3B40"/>
    <w:rsid w:val="00CF3D08"/>
    <w:rsid w:val="00CF45B2"/>
    <w:rsid w:val="00CF513C"/>
    <w:rsid w:val="00CF5424"/>
    <w:rsid w:val="00CF5561"/>
    <w:rsid w:val="00CF5EDE"/>
    <w:rsid w:val="00CF7364"/>
    <w:rsid w:val="00CF7D57"/>
    <w:rsid w:val="00D00113"/>
    <w:rsid w:val="00D00CFD"/>
    <w:rsid w:val="00D027C7"/>
    <w:rsid w:val="00D02B7A"/>
    <w:rsid w:val="00D03358"/>
    <w:rsid w:val="00D0342F"/>
    <w:rsid w:val="00D04088"/>
    <w:rsid w:val="00D044A2"/>
    <w:rsid w:val="00D0520A"/>
    <w:rsid w:val="00D0579E"/>
    <w:rsid w:val="00D063CF"/>
    <w:rsid w:val="00D10C85"/>
    <w:rsid w:val="00D11A27"/>
    <w:rsid w:val="00D13153"/>
    <w:rsid w:val="00D13ED2"/>
    <w:rsid w:val="00D13F4D"/>
    <w:rsid w:val="00D14EE5"/>
    <w:rsid w:val="00D15005"/>
    <w:rsid w:val="00D1672F"/>
    <w:rsid w:val="00D168FD"/>
    <w:rsid w:val="00D16CEA"/>
    <w:rsid w:val="00D1701E"/>
    <w:rsid w:val="00D205AF"/>
    <w:rsid w:val="00D20CCB"/>
    <w:rsid w:val="00D20ECD"/>
    <w:rsid w:val="00D2147D"/>
    <w:rsid w:val="00D21519"/>
    <w:rsid w:val="00D21695"/>
    <w:rsid w:val="00D21D34"/>
    <w:rsid w:val="00D21F8D"/>
    <w:rsid w:val="00D21FDF"/>
    <w:rsid w:val="00D23800"/>
    <w:rsid w:val="00D2449D"/>
    <w:rsid w:val="00D24FE8"/>
    <w:rsid w:val="00D256E7"/>
    <w:rsid w:val="00D26700"/>
    <w:rsid w:val="00D26B50"/>
    <w:rsid w:val="00D26DCB"/>
    <w:rsid w:val="00D2739E"/>
    <w:rsid w:val="00D306E5"/>
    <w:rsid w:val="00D31E81"/>
    <w:rsid w:val="00D320A3"/>
    <w:rsid w:val="00D32168"/>
    <w:rsid w:val="00D35081"/>
    <w:rsid w:val="00D3540D"/>
    <w:rsid w:val="00D35CFD"/>
    <w:rsid w:val="00D3623F"/>
    <w:rsid w:val="00D40456"/>
    <w:rsid w:val="00D41355"/>
    <w:rsid w:val="00D4147E"/>
    <w:rsid w:val="00D41FCC"/>
    <w:rsid w:val="00D429B3"/>
    <w:rsid w:val="00D46210"/>
    <w:rsid w:val="00D463B4"/>
    <w:rsid w:val="00D50AE2"/>
    <w:rsid w:val="00D51A5F"/>
    <w:rsid w:val="00D53577"/>
    <w:rsid w:val="00D53988"/>
    <w:rsid w:val="00D54910"/>
    <w:rsid w:val="00D54CB1"/>
    <w:rsid w:val="00D54D51"/>
    <w:rsid w:val="00D54FB7"/>
    <w:rsid w:val="00D55E1F"/>
    <w:rsid w:val="00D5717F"/>
    <w:rsid w:val="00D5750C"/>
    <w:rsid w:val="00D57BE1"/>
    <w:rsid w:val="00D57D61"/>
    <w:rsid w:val="00D604FB"/>
    <w:rsid w:val="00D617A5"/>
    <w:rsid w:val="00D62A54"/>
    <w:rsid w:val="00D630FB"/>
    <w:rsid w:val="00D67F6A"/>
    <w:rsid w:val="00D715B8"/>
    <w:rsid w:val="00D72C50"/>
    <w:rsid w:val="00D74325"/>
    <w:rsid w:val="00D7486D"/>
    <w:rsid w:val="00D80812"/>
    <w:rsid w:val="00D80A57"/>
    <w:rsid w:val="00D81AB3"/>
    <w:rsid w:val="00D841C0"/>
    <w:rsid w:val="00D8423E"/>
    <w:rsid w:val="00D84FDE"/>
    <w:rsid w:val="00D85266"/>
    <w:rsid w:val="00D85BE9"/>
    <w:rsid w:val="00D86DB2"/>
    <w:rsid w:val="00D90A7C"/>
    <w:rsid w:val="00D90EED"/>
    <w:rsid w:val="00D92E43"/>
    <w:rsid w:val="00D93377"/>
    <w:rsid w:val="00D95465"/>
    <w:rsid w:val="00D9554E"/>
    <w:rsid w:val="00D95583"/>
    <w:rsid w:val="00D9563F"/>
    <w:rsid w:val="00D95C9B"/>
    <w:rsid w:val="00D96127"/>
    <w:rsid w:val="00D96A9C"/>
    <w:rsid w:val="00D96B1A"/>
    <w:rsid w:val="00DA1BF4"/>
    <w:rsid w:val="00DA3A0F"/>
    <w:rsid w:val="00DA4184"/>
    <w:rsid w:val="00DA5767"/>
    <w:rsid w:val="00DA5DC3"/>
    <w:rsid w:val="00DA61DD"/>
    <w:rsid w:val="00DA701F"/>
    <w:rsid w:val="00DA72BA"/>
    <w:rsid w:val="00DA7863"/>
    <w:rsid w:val="00DA7F70"/>
    <w:rsid w:val="00DB0DD3"/>
    <w:rsid w:val="00DB1DDB"/>
    <w:rsid w:val="00DB330C"/>
    <w:rsid w:val="00DB395F"/>
    <w:rsid w:val="00DB3B04"/>
    <w:rsid w:val="00DB40B5"/>
    <w:rsid w:val="00DB4BE3"/>
    <w:rsid w:val="00DB555F"/>
    <w:rsid w:val="00DB58F5"/>
    <w:rsid w:val="00DB6EEC"/>
    <w:rsid w:val="00DC00AC"/>
    <w:rsid w:val="00DC14D3"/>
    <w:rsid w:val="00DC1BF2"/>
    <w:rsid w:val="00DC2F21"/>
    <w:rsid w:val="00DC3B76"/>
    <w:rsid w:val="00DC3E48"/>
    <w:rsid w:val="00DC426A"/>
    <w:rsid w:val="00DC4DDD"/>
    <w:rsid w:val="00DC5952"/>
    <w:rsid w:val="00DC5B45"/>
    <w:rsid w:val="00DC5C8E"/>
    <w:rsid w:val="00DC6425"/>
    <w:rsid w:val="00DC6AF8"/>
    <w:rsid w:val="00DC6DB6"/>
    <w:rsid w:val="00DD1931"/>
    <w:rsid w:val="00DD1ED7"/>
    <w:rsid w:val="00DD2A42"/>
    <w:rsid w:val="00DD47C0"/>
    <w:rsid w:val="00DD4D84"/>
    <w:rsid w:val="00DD555F"/>
    <w:rsid w:val="00DD64C3"/>
    <w:rsid w:val="00DD6D6E"/>
    <w:rsid w:val="00DE0C71"/>
    <w:rsid w:val="00DE14F4"/>
    <w:rsid w:val="00DE24C6"/>
    <w:rsid w:val="00DE282E"/>
    <w:rsid w:val="00DE3261"/>
    <w:rsid w:val="00DE3FC9"/>
    <w:rsid w:val="00DE4633"/>
    <w:rsid w:val="00DE4BFA"/>
    <w:rsid w:val="00DE5945"/>
    <w:rsid w:val="00DE5D45"/>
    <w:rsid w:val="00DE787F"/>
    <w:rsid w:val="00DE7975"/>
    <w:rsid w:val="00DE7DF5"/>
    <w:rsid w:val="00DF0B39"/>
    <w:rsid w:val="00DF4F2C"/>
    <w:rsid w:val="00DF5292"/>
    <w:rsid w:val="00DF62B0"/>
    <w:rsid w:val="00DF62E1"/>
    <w:rsid w:val="00DF666D"/>
    <w:rsid w:val="00DF698D"/>
    <w:rsid w:val="00DF6D7B"/>
    <w:rsid w:val="00DF7D83"/>
    <w:rsid w:val="00E00B20"/>
    <w:rsid w:val="00E01024"/>
    <w:rsid w:val="00E01040"/>
    <w:rsid w:val="00E01807"/>
    <w:rsid w:val="00E01D33"/>
    <w:rsid w:val="00E02483"/>
    <w:rsid w:val="00E030EE"/>
    <w:rsid w:val="00E03164"/>
    <w:rsid w:val="00E03FC6"/>
    <w:rsid w:val="00E04F4A"/>
    <w:rsid w:val="00E05364"/>
    <w:rsid w:val="00E060E2"/>
    <w:rsid w:val="00E0636F"/>
    <w:rsid w:val="00E064DC"/>
    <w:rsid w:val="00E06622"/>
    <w:rsid w:val="00E06A0E"/>
    <w:rsid w:val="00E11D0B"/>
    <w:rsid w:val="00E11E8E"/>
    <w:rsid w:val="00E12196"/>
    <w:rsid w:val="00E13651"/>
    <w:rsid w:val="00E1379E"/>
    <w:rsid w:val="00E141DF"/>
    <w:rsid w:val="00E1498B"/>
    <w:rsid w:val="00E150F8"/>
    <w:rsid w:val="00E15A50"/>
    <w:rsid w:val="00E15ED3"/>
    <w:rsid w:val="00E162A5"/>
    <w:rsid w:val="00E17138"/>
    <w:rsid w:val="00E17273"/>
    <w:rsid w:val="00E1766A"/>
    <w:rsid w:val="00E17EA3"/>
    <w:rsid w:val="00E20092"/>
    <w:rsid w:val="00E20982"/>
    <w:rsid w:val="00E20EB7"/>
    <w:rsid w:val="00E220EF"/>
    <w:rsid w:val="00E2251B"/>
    <w:rsid w:val="00E22A5B"/>
    <w:rsid w:val="00E23CAB"/>
    <w:rsid w:val="00E255C3"/>
    <w:rsid w:val="00E25A8F"/>
    <w:rsid w:val="00E26BF4"/>
    <w:rsid w:val="00E301E0"/>
    <w:rsid w:val="00E30A0A"/>
    <w:rsid w:val="00E30E0F"/>
    <w:rsid w:val="00E31FC4"/>
    <w:rsid w:val="00E3312E"/>
    <w:rsid w:val="00E33504"/>
    <w:rsid w:val="00E337DB"/>
    <w:rsid w:val="00E349F0"/>
    <w:rsid w:val="00E35030"/>
    <w:rsid w:val="00E358B0"/>
    <w:rsid w:val="00E37EFB"/>
    <w:rsid w:val="00E40B67"/>
    <w:rsid w:val="00E40D93"/>
    <w:rsid w:val="00E41172"/>
    <w:rsid w:val="00E417BC"/>
    <w:rsid w:val="00E422F4"/>
    <w:rsid w:val="00E43658"/>
    <w:rsid w:val="00E44840"/>
    <w:rsid w:val="00E44E3C"/>
    <w:rsid w:val="00E45702"/>
    <w:rsid w:val="00E473E0"/>
    <w:rsid w:val="00E47659"/>
    <w:rsid w:val="00E4772E"/>
    <w:rsid w:val="00E5039A"/>
    <w:rsid w:val="00E5203C"/>
    <w:rsid w:val="00E5255C"/>
    <w:rsid w:val="00E52C92"/>
    <w:rsid w:val="00E54512"/>
    <w:rsid w:val="00E549B4"/>
    <w:rsid w:val="00E54DFE"/>
    <w:rsid w:val="00E560E4"/>
    <w:rsid w:val="00E57DB1"/>
    <w:rsid w:val="00E600EE"/>
    <w:rsid w:val="00E60213"/>
    <w:rsid w:val="00E60779"/>
    <w:rsid w:val="00E627AE"/>
    <w:rsid w:val="00E62B47"/>
    <w:rsid w:val="00E648D0"/>
    <w:rsid w:val="00E64FA2"/>
    <w:rsid w:val="00E653E0"/>
    <w:rsid w:val="00E65A46"/>
    <w:rsid w:val="00E65ECB"/>
    <w:rsid w:val="00E66E8F"/>
    <w:rsid w:val="00E67881"/>
    <w:rsid w:val="00E70B73"/>
    <w:rsid w:val="00E71989"/>
    <w:rsid w:val="00E71BFE"/>
    <w:rsid w:val="00E71FBE"/>
    <w:rsid w:val="00E72E76"/>
    <w:rsid w:val="00E753CB"/>
    <w:rsid w:val="00E759DC"/>
    <w:rsid w:val="00E761B0"/>
    <w:rsid w:val="00E773FF"/>
    <w:rsid w:val="00E8050B"/>
    <w:rsid w:val="00E816D7"/>
    <w:rsid w:val="00E820F8"/>
    <w:rsid w:val="00E82861"/>
    <w:rsid w:val="00E83063"/>
    <w:rsid w:val="00E83AE2"/>
    <w:rsid w:val="00E83BF3"/>
    <w:rsid w:val="00E83F6C"/>
    <w:rsid w:val="00E8466D"/>
    <w:rsid w:val="00E84A51"/>
    <w:rsid w:val="00E84D8A"/>
    <w:rsid w:val="00E86CA4"/>
    <w:rsid w:val="00E86F6D"/>
    <w:rsid w:val="00E90FE3"/>
    <w:rsid w:val="00E9219A"/>
    <w:rsid w:val="00E9463C"/>
    <w:rsid w:val="00E95193"/>
    <w:rsid w:val="00E971CB"/>
    <w:rsid w:val="00E97395"/>
    <w:rsid w:val="00EA0821"/>
    <w:rsid w:val="00EA0A63"/>
    <w:rsid w:val="00EA2839"/>
    <w:rsid w:val="00EA2A84"/>
    <w:rsid w:val="00EA38EB"/>
    <w:rsid w:val="00EA4C4A"/>
    <w:rsid w:val="00EA5579"/>
    <w:rsid w:val="00EB00A2"/>
    <w:rsid w:val="00EB0751"/>
    <w:rsid w:val="00EB0771"/>
    <w:rsid w:val="00EB0B6D"/>
    <w:rsid w:val="00EB1D3A"/>
    <w:rsid w:val="00EB36EC"/>
    <w:rsid w:val="00EB468A"/>
    <w:rsid w:val="00EB484C"/>
    <w:rsid w:val="00EB68C6"/>
    <w:rsid w:val="00EC07F9"/>
    <w:rsid w:val="00EC098B"/>
    <w:rsid w:val="00EC14CD"/>
    <w:rsid w:val="00EC26C5"/>
    <w:rsid w:val="00EC368F"/>
    <w:rsid w:val="00EC4F39"/>
    <w:rsid w:val="00ED2BE8"/>
    <w:rsid w:val="00ED328D"/>
    <w:rsid w:val="00ED3553"/>
    <w:rsid w:val="00ED3796"/>
    <w:rsid w:val="00ED38E1"/>
    <w:rsid w:val="00ED4F1C"/>
    <w:rsid w:val="00ED502E"/>
    <w:rsid w:val="00ED685E"/>
    <w:rsid w:val="00ED6877"/>
    <w:rsid w:val="00ED77AA"/>
    <w:rsid w:val="00EE0291"/>
    <w:rsid w:val="00EE2122"/>
    <w:rsid w:val="00EE3337"/>
    <w:rsid w:val="00EE3477"/>
    <w:rsid w:val="00EE3FD9"/>
    <w:rsid w:val="00EE4289"/>
    <w:rsid w:val="00EE4B00"/>
    <w:rsid w:val="00EE6CFA"/>
    <w:rsid w:val="00EE71F1"/>
    <w:rsid w:val="00EF0B45"/>
    <w:rsid w:val="00EF1104"/>
    <w:rsid w:val="00EF152A"/>
    <w:rsid w:val="00EF18AF"/>
    <w:rsid w:val="00EF2212"/>
    <w:rsid w:val="00EF425E"/>
    <w:rsid w:val="00EF43BC"/>
    <w:rsid w:val="00EF4B86"/>
    <w:rsid w:val="00EF4F30"/>
    <w:rsid w:val="00EF5B11"/>
    <w:rsid w:val="00EF6EDA"/>
    <w:rsid w:val="00EF77E9"/>
    <w:rsid w:val="00F0030B"/>
    <w:rsid w:val="00F007DC"/>
    <w:rsid w:val="00F0081E"/>
    <w:rsid w:val="00F01466"/>
    <w:rsid w:val="00F01D7D"/>
    <w:rsid w:val="00F0287A"/>
    <w:rsid w:val="00F0290D"/>
    <w:rsid w:val="00F0584A"/>
    <w:rsid w:val="00F06C77"/>
    <w:rsid w:val="00F10BB2"/>
    <w:rsid w:val="00F10FCA"/>
    <w:rsid w:val="00F124A8"/>
    <w:rsid w:val="00F12B48"/>
    <w:rsid w:val="00F13120"/>
    <w:rsid w:val="00F16707"/>
    <w:rsid w:val="00F1701D"/>
    <w:rsid w:val="00F21161"/>
    <w:rsid w:val="00F21C6A"/>
    <w:rsid w:val="00F236E6"/>
    <w:rsid w:val="00F239A1"/>
    <w:rsid w:val="00F258F3"/>
    <w:rsid w:val="00F26055"/>
    <w:rsid w:val="00F2736E"/>
    <w:rsid w:val="00F274D7"/>
    <w:rsid w:val="00F277AD"/>
    <w:rsid w:val="00F278FE"/>
    <w:rsid w:val="00F30A79"/>
    <w:rsid w:val="00F30B06"/>
    <w:rsid w:val="00F30B43"/>
    <w:rsid w:val="00F31435"/>
    <w:rsid w:val="00F31E62"/>
    <w:rsid w:val="00F328EF"/>
    <w:rsid w:val="00F32A04"/>
    <w:rsid w:val="00F34D24"/>
    <w:rsid w:val="00F34F6B"/>
    <w:rsid w:val="00F35BBF"/>
    <w:rsid w:val="00F40F40"/>
    <w:rsid w:val="00F41113"/>
    <w:rsid w:val="00F41742"/>
    <w:rsid w:val="00F4290F"/>
    <w:rsid w:val="00F4581C"/>
    <w:rsid w:val="00F45900"/>
    <w:rsid w:val="00F45ABB"/>
    <w:rsid w:val="00F45B46"/>
    <w:rsid w:val="00F46391"/>
    <w:rsid w:val="00F46832"/>
    <w:rsid w:val="00F50DD7"/>
    <w:rsid w:val="00F523B2"/>
    <w:rsid w:val="00F523CA"/>
    <w:rsid w:val="00F526BA"/>
    <w:rsid w:val="00F5378C"/>
    <w:rsid w:val="00F53B24"/>
    <w:rsid w:val="00F549F4"/>
    <w:rsid w:val="00F54C65"/>
    <w:rsid w:val="00F55BF4"/>
    <w:rsid w:val="00F56230"/>
    <w:rsid w:val="00F566CC"/>
    <w:rsid w:val="00F57149"/>
    <w:rsid w:val="00F57882"/>
    <w:rsid w:val="00F60E10"/>
    <w:rsid w:val="00F613EC"/>
    <w:rsid w:val="00F61499"/>
    <w:rsid w:val="00F61940"/>
    <w:rsid w:val="00F61EF6"/>
    <w:rsid w:val="00F62159"/>
    <w:rsid w:val="00F62187"/>
    <w:rsid w:val="00F643E2"/>
    <w:rsid w:val="00F6483E"/>
    <w:rsid w:val="00F65CA4"/>
    <w:rsid w:val="00F674DB"/>
    <w:rsid w:val="00F701EB"/>
    <w:rsid w:val="00F72DA1"/>
    <w:rsid w:val="00F73D95"/>
    <w:rsid w:val="00F73F2E"/>
    <w:rsid w:val="00F74F86"/>
    <w:rsid w:val="00F75CD0"/>
    <w:rsid w:val="00F7697C"/>
    <w:rsid w:val="00F77870"/>
    <w:rsid w:val="00F77F1B"/>
    <w:rsid w:val="00F80EB9"/>
    <w:rsid w:val="00F827F4"/>
    <w:rsid w:val="00F829B6"/>
    <w:rsid w:val="00F82B23"/>
    <w:rsid w:val="00F83369"/>
    <w:rsid w:val="00F841C8"/>
    <w:rsid w:val="00F846FF"/>
    <w:rsid w:val="00F8500D"/>
    <w:rsid w:val="00F87C99"/>
    <w:rsid w:val="00F87CBA"/>
    <w:rsid w:val="00F910C6"/>
    <w:rsid w:val="00F91588"/>
    <w:rsid w:val="00F919EB"/>
    <w:rsid w:val="00F91E77"/>
    <w:rsid w:val="00F92557"/>
    <w:rsid w:val="00F92B98"/>
    <w:rsid w:val="00F92BFD"/>
    <w:rsid w:val="00F937D1"/>
    <w:rsid w:val="00F94072"/>
    <w:rsid w:val="00F953C0"/>
    <w:rsid w:val="00F95A43"/>
    <w:rsid w:val="00F95B20"/>
    <w:rsid w:val="00F96260"/>
    <w:rsid w:val="00F97B1C"/>
    <w:rsid w:val="00FA030E"/>
    <w:rsid w:val="00FA0BF1"/>
    <w:rsid w:val="00FA1043"/>
    <w:rsid w:val="00FA12B4"/>
    <w:rsid w:val="00FA1F61"/>
    <w:rsid w:val="00FA2944"/>
    <w:rsid w:val="00FA3647"/>
    <w:rsid w:val="00FA53E9"/>
    <w:rsid w:val="00FA6264"/>
    <w:rsid w:val="00FA6912"/>
    <w:rsid w:val="00FA6D70"/>
    <w:rsid w:val="00FB0A76"/>
    <w:rsid w:val="00FB0B0E"/>
    <w:rsid w:val="00FB0B9B"/>
    <w:rsid w:val="00FB0C0F"/>
    <w:rsid w:val="00FB149F"/>
    <w:rsid w:val="00FB3AB7"/>
    <w:rsid w:val="00FB41B6"/>
    <w:rsid w:val="00FB4678"/>
    <w:rsid w:val="00FB5922"/>
    <w:rsid w:val="00FB6894"/>
    <w:rsid w:val="00FB6A44"/>
    <w:rsid w:val="00FB73A7"/>
    <w:rsid w:val="00FC0522"/>
    <w:rsid w:val="00FC09D3"/>
    <w:rsid w:val="00FC10BF"/>
    <w:rsid w:val="00FC1B9C"/>
    <w:rsid w:val="00FC585C"/>
    <w:rsid w:val="00FC59F0"/>
    <w:rsid w:val="00FC5CA9"/>
    <w:rsid w:val="00FC5EE5"/>
    <w:rsid w:val="00FC6145"/>
    <w:rsid w:val="00FC6C5F"/>
    <w:rsid w:val="00FC6FF1"/>
    <w:rsid w:val="00FC7580"/>
    <w:rsid w:val="00FC7736"/>
    <w:rsid w:val="00FD0704"/>
    <w:rsid w:val="00FD2DD3"/>
    <w:rsid w:val="00FD4A04"/>
    <w:rsid w:val="00FD62B3"/>
    <w:rsid w:val="00FD632A"/>
    <w:rsid w:val="00FD6FB7"/>
    <w:rsid w:val="00FD784D"/>
    <w:rsid w:val="00FE051A"/>
    <w:rsid w:val="00FE3370"/>
    <w:rsid w:val="00FE37F0"/>
    <w:rsid w:val="00FE3838"/>
    <w:rsid w:val="00FE4765"/>
    <w:rsid w:val="00FE4B77"/>
    <w:rsid w:val="00FE58AD"/>
    <w:rsid w:val="00FE5F20"/>
    <w:rsid w:val="00FE60B8"/>
    <w:rsid w:val="00FE6EA8"/>
    <w:rsid w:val="00FE7522"/>
    <w:rsid w:val="00FE7530"/>
    <w:rsid w:val="00FE755D"/>
    <w:rsid w:val="00FE762A"/>
    <w:rsid w:val="00FF1241"/>
    <w:rsid w:val="00FF157D"/>
    <w:rsid w:val="00FF35EB"/>
    <w:rsid w:val="00FF399D"/>
    <w:rsid w:val="00FF5155"/>
    <w:rsid w:val="00FF553A"/>
    <w:rsid w:val="00FF5BB5"/>
    <w:rsid w:val="00FF7393"/>
    <w:rsid w:val="00FF7808"/>
    <w:rsid w:val="00FF786A"/>
    <w:rsid w:val="00FF7D21"/>
    <w:rsid w:val="13639791"/>
    <w:rsid w:val="1E7C92AE"/>
    <w:rsid w:val="2B6EA1C0"/>
    <w:rsid w:val="2F8EAB11"/>
    <w:rsid w:val="2FFB0FE7"/>
    <w:rsid w:val="4A8CD69E"/>
    <w:rsid w:val="5FD72366"/>
    <w:rsid w:val="6B12F3E4"/>
    <w:rsid w:val="78C7E000"/>
  </w:rsids>
  <m:mathPr>
    <m:mathFont m:val="Cambria Math"/>
    <m:brkBin m:val="before"/>
    <m:brkBinSub m:val="--"/>
    <m:smallFrac m:val="0"/>
    <m:dispDef/>
    <m:lMargin m:val="0"/>
    <m:rMargin m:val="0"/>
    <m:defJc m:val="centerGroup"/>
    <m:wrapIndent m:val="1440"/>
    <m:intLim m:val="subSup"/>
    <m:naryLim m:val="undOvr"/>
  </m:mathPr>
  <w:themeFontLang w:val="en-US" w:eastAsia="ja-JP" w:bidi="ar-SA"/>
  <w:clrSchemeMapping w:bg1="light1" w:t1="dark1" w:bg2="light2" w:t2="dark2" w:accent1="accent1" w:accent2="accent2" w:accent3="accent3" w:accent4="accent4" w:accent5="accent5" w:accent6="accent6" w:hyperlink="hyperlink" w:followedHyperlink="followedHyperlink"/>
  <w:shapeDefaults>
    <o:shapedefaults v:ext="edit" spidmax="2050">
      <o:colormru v:ext="edit" colors="#fff8f3,#e8e6df,#fcfcfa"/>
    </o:shapedefaults>
    <o:shapelayout v:ext="edit">
      <o:idmap v:ext="edit" data="2"/>
    </o:shapelayout>
  </w:shapeDefaults>
  <w:decimalSymbol w:val="."/>
  <w:listSeparator w:val=","/>
  <w14:docId w14:val="387319FD"/>
  <w15:chartTrackingRefBased/>
  <w15:docId w15:val="{FFBB26FB-789F-4881-8403-2BC9184DA139}"/>
</w:settings>
</file>

<file path=word/styles.xml><?xml version="1.0" encoding="utf-8"?>
<w:style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mc:Ignorable="w14 w15 w16se w16cid w16 w16cex w16sdtdh w16sdtfl w16du">
  <w:docDefaults>
    <w:rPrDefault>
      <w:rPr>
        <w:rFonts w:asciiTheme="minorHAnsi" w:eastAsiaTheme="minorHAnsi" w:hAnsiTheme="minorHAnsi" w:cstheme="minorBidi"/>
        <w:sz w:val="22"/>
        <w:szCs w:val="22"/>
        <w:lang w:val="en-US" w:eastAsia="en-US" w:bidi="ar-SA"/>
      </w:rPr>
    </w:rPrDefault>
    <w:pPrDefault>
      <w:pPr>
        <w:spacing w:after="160" w:line="259" w:lineRule="auto"/>
      </w:pPr>
    </w:pPrDefault>
  </w:docDefaults>
  <w:latentStyles w:defLockedState="0" w:defUIPriority="99" w:defSemiHidden="0" w:defUnhideWhenUsed="0" w:defQFormat="0" w:count="376">
    <w:lsdException w:name="Normal" w:uiPriority="0" w:qFormat="1"/>
    <w:lsdException w:name="heading 1" w:uiPriority="9" w:qFormat="1"/>
    <w:lsdException w:name="heading 2" w:semiHidden="1" w:uiPriority="9" w:unhideWhenUsed="1" w:qFormat="1"/>
    <w:lsdException w:name="heading 3" w:semiHidden="1" w:uiPriority="9" w:unhideWhenUsed="1" w:qFormat="1"/>
    <w:lsdException w:name="heading 4" w:semiHidden="1" w:uiPriority="9" w:unhideWhenUsed="1" w:qFormat="1"/>
    <w:lsdException w:name="heading 5" w:semiHidden="1" w:uiPriority="9" w:unhideWhenUsed="1"/>
    <w:lsdException w:name="heading 6" w:semiHidden="1" w:uiPriority="9" w:unhideWhenUsed="1"/>
    <w:lsdException w:name="heading 7" w:semiHidden="1" w:uiPriority="9" w:unhideWhenUsed="1" w:qFormat="1"/>
    <w:lsdException w:name="heading 8" w:semiHidden="1" w:uiPriority="9" w:unhideWhenUsed="1" w:qFormat="1"/>
    <w:lsdException w:name="heading 9" w:semiHidden="1" w:uiPriority="9" w:unhideWhenUsed="1" w:qFormat="1"/>
    <w:lsdException w:name="index 1" w:semiHidden="1" w:unhideWhenUsed="1"/>
    <w:lsdException w:name="index 2" w:semiHidden="1" w:unhideWhenUsed="1"/>
    <w:lsdException w:name="index 3" w:semiHidden="1" w:unhideWhenUsed="1"/>
    <w:lsdException w:name="index 4" w:semiHidden="1" w:unhideWhenUsed="1"/>
    <w:lsdException w:name="index 5" w:semiHidden="1" w:unhideWhenUsed="1"/>
    <w:lsdException w:name="index 6" w:semiHidden="1" w:unhideWhenUsed="1"/>
    <w:lsdException w:name="index 7" w:semiHidden="1" w:unhideWhenUsed="1"/>
    <w:lsdException w:name="index 8" w:semiHidden="1" w:unhideWhenUsed="1"/>
    <w:lsdException w:name="index 9" w:semiHidden="1" w:unhideWhenUsed="1"/>
    <w:lsdException w:name="toc 1" w:semiHidden="1" w:uiPriority="39" w:unhideWhenUsed="1"/>
    <w:lsdException w:name="toc 2" w:semiHidden="1" w:uiPriority="39" w:unhideWhenUsed="1"/>
    <w:lsdException w:name="toc 3" w:semiHidden="1" w:uiPriority="39" w:unhideWhenUsed="1"/>
    <w:lsdException w:name="toc 4" w:semiHidden="1" w:uiPriority="39" w:unhideWhenUsed="1"/>
    <w:lsdException w:name="toc 5" w:semiHidden="1" w:uiPriority="39" w:unhideWhenUsed="1"/>
    <w:lsdException w:name="toc 6" w:semiHidden="1" w:uiPriority="39" w:unhideWhenUsed="1"/>
    <w:lsdException w:name="toc 7" w:semiHidden="1" w:uiPriority="39" w:unhideWhenUsed="1"/>
    <w:lsdException w:name="toc 8" w:semiHidden="1" w:uiPriority="39" w:unhideWhenUsed="1"/>
    <w:lsdException w:name="toc 9" w:semiHidden="1" w:uiPriority="39" w:unhideWhenUsed="1"/>
    <w:lsdException w:name="Normal Indent" w:semiHidden="1" w:unhideWhenUsed="1"/>
    <w:lsdException w:name="footnote text" w:semiHidden="1" w:unhideWhenUsed="1"/>
    <w:lsdException w:name="annotation text" w:semiHidden="1" w:unhideWhenUsed="1"/>
    <w:lsdException w:name="header" w:semiHidden="1" w:unhideWhenUsed="1"/>
    <w:lsdException w:name="footer" w:semiHidden="1" w:unhideWhenUsed="1"/>
    <w:lsdException w:name="index heading" w:semiHidden="1" w:unhideWhenUsed="1"/>
    <w:lsdException w:name="caption" w:uiPriority="35"/>
    <w:lsdException w:name="table of figures" w:semiHidden="1" w:unhideWhenUsed="1"/>
    <w:lsdException w:name="envelope address" w:semiHidden="1" w:unhideWhenUsed="1"/>
    <w:lsdException w:name="envelope return" w:semiHidden="1" w:unhideWhenUsed="1"/>
    <w:lsdException w:name="footnote reference" w:semiHidden="1" w:unhideWhenUsed="1"/>
    <w:lsdException w:name="annotation reference" w:semiHidden="1" w:unhideWhenUsed="1"/>
    <w:lsdException w:name="line number" w:semiHidden="1" w:unhideWhenUsed="1"/>
    <w:lsdException w:name="page number" w:semiHidden="1" w:unhideWhenUsed="1"/>
    <w:lsdException w:name="endnote reference" w:semiHidden="1" w:unhideWhenUsed="1"/>
    <w:lsdException w:name="endnote text" w:semiHidden="1" w:unhideWhenUsed="1"/>
    <w:lsdException w:name="table of authorities" w:semiHidden="1" w:unhideWhenUsed="1"/>
    <w:lsdException w:name="macro" w:semiHidden="1" w:unhideWhenUsed="1"/>
    <w:lsdException w:name="toa heading" w:semiHidden="1" w:unhideWhenUsed="1"/>
    <w:lsdException w:name="List" w:semiHidden="1" w:unhideWhenUsed="1"/>
    <w:lsdException w:name="List Bullet" w:semiHidden="1" w:unhideWhenUsed="1"/>
    <w:lsdException w:name="List Number" w:semiHidden="1" w:unhideWhenUsed="1"/>
    <w:lsdException w:name="List 2" w:semiHidden="1" w:unhideWhenUsed="1"/>
    <w:lsdException w:name="List 3" w:semiHidden="1" w:unhideWhenUsed="1"/>
    <w:lsdException w:name="List 4" w:semiHidden="1" w:unhideWhenUsed="1"/>
    <w:lsdException w:name="List 5" w:semiHidden="1" w:unhideWhenUsed="1"/>
    <w:lsdException w:name="List Bullet 2" w:semiHidden="1" w:unhideWhenUsed="1"/>
    <w:lsdException w:name="List Bullet 3" w:semiHidden="1" w:unhideWhenUsed="1"/>
    <w:lsdException w:name="List Bullet 4" w:semiHidden="1" w:unhideWhenUsed="1"/>
    <w:lsdException w:name="List Bullet 5" w:semiHidden="1" w:unhideWhenUsed="1"/>
    <w:lsdException w:name="List Number 2" w:semiHidden="1" w:unhideWhenUsed="1"/>
    <w:lsdException w:name="List Number 3" w:semiHidden="1" w:unhideWhenUsed="1"/>
    <w:lsdException w:name="List Number 4" w:semiHidden="1" w:unhideWhenUsed="1"/>
    <w:lsdException w:name="List Number 5" w:semiHidden="1" w:unhideWhenUsed="1"/>
    <w:lsdException w:name="Title" w:uiPriority="10" w:qFormat="1"/>
    <w:lsdException w:name="Closing" w:semiHidden="1" w:unhideWhenUsed="1"/>
    <w:lsdException w:name="Signature" w:semiHidden="1" w:unhideWhenUsed="1"/>
    <w:lsdException w:name="Default Paragraph Font" w:semiHidden="1" w:uiPriority="1" w:unhideWhenUsed="1"/>
    <w:lsdException w:name="Body Text" w:semiHidden="1" w:uiPriority="3" w:unhideWhenUsed="1"/>
    <w:lsdException w:name="Body Text Indent" w:semiHidden="1" w:unhideWhenUsed="1"/>
    <w:lsdException w:name="List Continue" w:semiHidden="1" w:unhideWhenUsed="1"/>
    <w:lsdException w:name="List Continue 2" w:semiHidden="1" w:unhideWhenUsed="1"/>
    <w:lsdException w:name="List Continue 3" w:semiHidden="1" w:unhideWhenUsed="1"/>
    <w:lsdException w:name="List Continue 4" w:semiHidden="1" w:unhideWhenUsed="1"/>
    <w:lsdException w:name="List Continue 5" w:semiHidden="1" w:unhideWhenUsed="1"/>
    <w:lsdException w:name="Message Header" w:semiHidden="1" w:unhideWhenUsed="1"/>
    <w:lsdException w:name="Subtitle" w:semiHidden="1" w:uiPriority="11" w:unhideWhenUsed="1"/>
    <w:lsdException w:name="Salutation" w:semiHidden="1" w:unhideWhenUsed="1"/>
    <w:lsdException w:name="Date" w:semiHidden="1" w:unhideWhenUsed="1"/>
    <w:lsdException w:name="Body Text First Indent" w:semiHidden="1" w:unhideWhenUsed="1"/>
    <w:lsdException w:name="Body Text First Indent 2" w:semiHidden="1" w:unhideWhenUsed="1"/>
    <w:lsdException w:name="Note Heading" w:semiHidden="1" w:unhideWhenUsed="1"/>
    <w:lsdException w:name="Body Text 2" w:semiHidden="1" w:unhideWhenUsed="1"/>
    <w:lsdException w:name="Body Text 3" w:semiHidden="1" w:unhideWhenUsed="1"/>
    <w:lsdException w:name="Body Text Indent 2" w:semiHidden="1" w:unhideWhenUsed="1"/>
    <w:lsdException w:name="Body Text Indent 3" w:semiHidden="1" w:unhideWhenUsed="1"/>
    <w:lsdException w:name="Block Text" w:semiHidden="1" w:unhideWhenUsed="1"/>
    <w:lsdException w:name="Hyperlink" w:semiHidden="1" w:unhideWhenUsed="1" w:qFormat="1"/>
    <w:lsdException w:name="FollowedHyperlink" w:semiHidden="1" w:unhideWhenUsed="1"/>
    <w:lsdException w:name="Strong" w:semiHidden="1" w:uiPriority="22" w:unhideWhenUsed="1" w:qFormat="1"/>
    <w:lsdException w:name="Emphasis" w:semiHidden="1" w:uiPriority="20" w:unhideWhenUsed="1" w:qFormat="1"/>
    <w:lsdException w:name="Document Map" w:semiHidden="1" w:unhideWhenUsed="1"/>
    <w:lsdException w:name="Plain Text" w:semiHidden="1" w:unhideWhenUsed="1"/>
    <w:lsdException w:name="E-mail Signature" w:semiHidden="1" w:unhideWhenUsed="1"/>
    <w:lsdException w:name="HTML Top of Form" w:semiHidden="1" w:unhideWhenUsed="1"/>
    <w:lsdException w:name="HTML Bottom of Form" w:semiHidden="1" w:unhideWhenUsed="1"/>
    <w:lsdException w:name="Normal (Web)" w:semiHidden="1" w:unhideWhenUsed="1"/>
    <w:lsdException w:name="HTML Acronym" w:semiHidden="1" w:unhideWhenUsed="1"/>
    <w:lsdException w:name="HTML Address" w:semiHidden="1" w:unhideWhenUsed="1"/>
    <w:lsdException w:name="HTML Cite" w:semiHidden="1" w:unhideWhenUsed="1"/>
    <w:lsdException w:name="HTML Code" w:semiHidden="1" w:unhideWhenUsed="1"/>
    <w:lsdException w:name="HTML Definition" w:semiHidden="1" w:unhideWhenUsed="1"/>
    <w:lsdException w:name="HTML Keyboard" w:semiHidden="1" w:unhideWhenUsed="1"/>
    <w:lsdException w:name="HTML Preformatted" w:semiHidden="1" w:unhideWhenUsed="1"/>
    <w:lsdException w:name="HTML Sample" w:semiHidden="1" w:unhideWhenUsed="1"/>
    <w:lsdException w:name="HTML Typewriter" w:semiHidden="1" w:unhideWhenUsed="1"/>
    <w:lsdException w:name="HTML Variable" w:semiHidden="1" w:unhideWhenUsed="1"/>
    <w:lsdException w:name="Normal Table" w:semiHidden="1" w:unhideWhenUsed="1"/>
    <w:lsdException w:name="annotation subject" w:semiHidden="1" w:unhideWhenUsed="1"/>
    <w:lsdException w:name="No List" w:semiHidden="1" w:unhideWhenUsed="1"/>
    <w:lsdException w:name="Outline List 1" w:semiHidden="1" w:unhideWhenUsed="1"/>
    <w:lsdException w:name="Outline List 2" w:semiHidden="1" w:unhideWhenUsed="1"/>
    <w:lsdException w:name="Outline List 3" w:semiHidden="1" w:unhideWhenUsed="1"/>
    <w:lsdException w:name="Table Simple 1" w:semiHidden="1" w:unhideWhenUsed="1"/>
    <w:lsdException w:name="Table Simple 2" w:semiHidden="1" w:unhideWhenUsed="1"/>
    <w:lsdException w:name="Table Simple 3" w:semiHidden="1" w:unhideWhenUsed="1"/>
    <w:lsdException w:name="Table Classic 1" w:semiHidden="1" w:unhideWhenUsed="1"/>
    <w:lsdException w:name="Table Classic 2" w:semiHidden="1" w:unhideWhenUsed="1"/>
    <w:lsdException w:name="Table Classic 3" w:semiHidden="1" w:unhideWhenUsed="1"/>
    <w:lsdException w:name="Table Classic 4" w:semiHidden="1" w:unhideWhenUsed="1"/>
    <w:lsdException w:name="Table Colorful 1" w:semiHidden="1" w:unhideWhenUsed="1"/>
    <w:lsdException w:name="Table Colorful 2" w:semiHidden="1" w:unhideWhenUsed="1"/>
    <w:lsdException w:name="Table Colorful 3" w:semiHidden="1" w:unhideWhenUsed="1"/>
    <w:lsdException w:name="Table Columns 1" w:semiHidden="1" w:unhideWhenUsed="1"/>
    <w:lsdException w:name="Table Columns 2" w:semiHidden="1" w:unhideWhenUsed="1"/>
    <w:lsdException w:name="Table Columns 3" w:semiHidden="1" w:unhideWhenUsed="1"/>
    <w:lsdException w:name="Table Columns 4" w:semiHidden="1" w:unhideWhenUsed="1"/>
    <w:lsdException w:name="Table Columns 5" w:semiHidden="1" w:unhideWhenUsed="1"/>
    <w:lsdException w:name="Table Grid 1" w:semiHidden="1" w:unhideWhenUsed="1"/>
    <w:lsdException w:name="Table Grid 2" w:semiHidden="1" w:unhideWhenUsed="1"/>
    <w:lsdException w:name="Table Grid 3" w:semiHidden="1" w:unhideWhenUsed="1"/>
    <w:lsdException w:name="Table Grid 4" w:semiHidden="1" w:unhideWhenUsed="1"/>
    <w:lsdException w:name="Table Grid 5" w:semiHidden="1" w:unhideWhenUsed="1"/>
    <w:lsdException w:name="Table Grid 6" w:semiHidden="1" w:unhideWhenUsed="1"/>
    <w:lsdException w:name="Table Grid 7" w:semiHidden="1" w:unhideWhenUsed="1"/>
    <w:lsdException w:name="Table Grid 8" w:semiHidden="1" w:unhideWhenUsed="1"/>
    <w:lsdException w:name="Table List 1" w:semiHidden="1" w:unhideWhenUsed="1"/>
    <w:lsdException w:name="Table List 2" w:semiHidden="1" w:unhideWhenUsed="1"/>
    <w:lsdException w:name="Table List 3" w:semiHidden="1" w:unhideWhenUsed="1"/>
    <w:lsdException w:name="Table List 4" w:semiHidden="1" w:unhideWhenUsed="1"/>
    <w:lsdException w:name="Table List 5" w:semiHidden="1" w:unhideWhenUsed="1"/>
    <w:lsdException w:name="Table List 6" w:semiHidden="1" w:unhideWhenUsed="1"/>
    <w:lsdException w:name="Table List 7" w:semiHidden="1" w:unhideWhenUsed="1"/>
    <w:lsdException w:name="Table List 8" w:semiHidden="1" w:unhideWhenUsed="1"/>
    <w:lsdException w:name="Table 3D effects 1" w:semiHidden="1" w:unhideWhenUsed="1"/>
    <w:lsdException w:name="Table 3D effects 2" w:semiHidden="1" w:unhideWhenUsed="1"/>
    <w:lsdException w:name="Table 3D effects 3" w:semiHidden="1" w:unhideWhenUsed="1"/>
    <w:lsdException w:name="Table Contemporary" w:semiHidden="1" w:unhideWhenUsed="1"/>
    <w:lsdException w:name="Table Elegant" w:semiHidden="1" w:unhideWhenUsed="1"/>
    <w:lsdException w:name="Table Professional" w:semiHidden="1" w:unhideWhenUsed="1"/>
    <w:lsdException w:name="Table Subtle 1" w:semiHidden="1" w:unhideWhenUsed="1"/>
    <w:lsdException w:name="Table Subtle 2" w:semiHidden="1" w:unhideWhenUsed="1"/>
    <w:lsdException w:name="Table Web 1" w:semiHidden="1" w:unhideWhenUsed="1"/>
    <w:lsdException w:name="Table Web 2" w:semiHidden="1" w:unhideWhenUsed="1"/>
    <w:lsdException w:name="Table Web 3" w:semiHidden="1" w:unhideWhenUsed="1"/>
    <w:lsdException w:name="Balloon Text" w:semiHidden="1" w:unhideWhenUsed="1"/>
    <w:lsdException w:name="Table Grid" w:uiPriority="39"/>
    <w:lsdException w:name="Table Theme" w:semiHidden="1" w:unhideWhenUsed="1"/>
    <w:lsdException w:name="Placeholder Text" w:semiHidden="1" w:unhideWhenUsed="1"/>
    <w:lsdException w:name="No Spacing" w:semiHidden="1" w:uiPriority="1" w:unhideWhenUsed="1" w:qFormat="1"/>
    <w:lsdException w:name="Light Shading" w:uiPriority="60"/>
    <w:lsdException w:name="Light List" w:uiPriority="61"/>
    <w:lsdException w:name="Light Grid" w:uiPriority="62"/>
    <w:lsdException w:name="Medium Shading 1" w:uiPriority="63"/>
    <w:lsdException w:name="Medium Shading 2" w:uiPriority="64"/>
    <w:lsdException w:name="Medium List 1" w:uiPriority="65"/>
    <w:lsdException w:name="Medium List 2" w:uiPriority="66"/>
    <w:lsdException w:name="Medium Grid 1" w:uiPriority="67"/>
    <w:lsdException w:name="Medium Grid 2" w:uiPriority="68"/>
    <w:lsdException w:name="Medium Grid 3" w:uiPriority="69"/>
    <w:lsdException w:name="Dark List" w:uiPriority="70"/>
    <w:lsdException w:name="Colorful Shading" w:uiPriority="71"/>
    <w:lsdException w:name="Colorful List" w:uiPriority="72"/>
    <w:lsdException w:name="Colorful Grid" w:uiPriority="73"/>
    <w:lsdException w:name="Light Shading Accent 1" w:uiPriority="60"/>
    <w:lsdException w:name="Light List Accent 1" w:uiPriority="61"/>
    <w:lsdException w:name="Light Grid Accent 1" w:uiPriority="62"/>
    <w:lsdException w:name="Medium Shading 1 Accent 1" w:uiPriority="63"/>
    <w:lsdException w:name="Medium Shading 2 Accent 1" w:uiPriority="64"/>
    <w:lsdException w:name="Medium List 1 Accent 1" w:uiPriority="65"/>
    <w:lsdException w:name="Revision" w:semiHidden="1"/>
    <w:lsdException w:name="List Paragraph" w:uiPriority="34" w:qFormat="1"/>
    <w:lsdException w:name="Quote" w:semiHidden="1" w:uiPriority="29" w:unhideWhenUsed="1" w:qFormat="1"/>
    <w:lsdException w:name="Intense Quote" w:semiHidden="1" w:uiPriority="30" w:unhideWhenUsed="1" w:qFormat="1"/>
    <w:lsdException w:name="Medium List 2 Accent 1" w:uiPriority="66"/>
    <w:lsdException w:name="Medium Grid 1 Accent 1" w:uiPriority="67"/>
    <w:lsdException w:name="Medium Grid 2 Accent 1" w:uiPriority="68"/>
    <w:lsdException w:name="Medium Grid 3 Accent 1" w:uiPriority="69"/>
    <w:lsdException w:name="Dark List Accent 1" w:uiPriority="70"/>
    <w:lsdException w:name="Colorful Shading Accent 1" w:uiPriority="71"/>
    <w:lsdException w:name="Colorful List Accent 1" w:uiPriority="72"/>
    <w:lsdException w:name="Colorful Grid Accent 1" w:uiPriority="73"/>
    <w:lsdException w:name="Light Shading Accent 2" w:uiPriority="60"/>
    <w:lsdException w:name="Light List Accent 2" w:uiPriority="61"/>
    <w:lsdException w:name="Light Grid Accent 2" w:uiPriority="62"/>
    <w:lsdException w:name="Medium Shading 1 Accent 2" w:uiPriority="63"/>
    <w:lsdException w:name="Medium Shading 2 Accent 2" w:uiPriority="64"/>
    <w:lsdException w:name="Medium List 1 Accent 2" w:uiPriority="65"/>
    <w:lsdException w:name="Medium List 2 Accent 2" w:uiPriority="66"/>
    <w:lsdException w:name="Medium Grid 1 Accent 2" w:uiPriority="67"/>
    <w:lsdException w:name="Medium Grid 2 Accent 2" w:uiPriority="68"/>
    <w:lsdException w:name="Medium Grid 3 Accent 2" w:uiPriority="69"/>
    <w:lsdException w:name="Dark List Accent 2" w:uiPriority="70"/>
    <w:lsdException w:name="Colorful Shading Accent 2" w:uiPriority="71"/>
    <w:lsdException w:name="Colorful List Accent 2" w:uiPriority="72"/>
    <w:lsdException w:name="Colorful Grid Accent 2" w:uiPriority="73"/>
    <w:lsdException w:name="Light Shading Accent 3" w:uiPriority="60"/>
    <w:lsdException w:name="Light List Accent 3" w:uiPriority="61"/>
    <w:lsdException w:name="Light Grid Accent 3" w:uiPriority="62"/>
    <w:lsdException w:name="Medium Shading 1 Accent 3" w:uiPriority="63"/>
    <w:lsdException w:name="Medium Shading 2 Accent 3" w:uiPriority="64"/>
    <w:lsdException w:name="Medium List 1 Accent 3" w:uiPriority="65"/>
    <w:lsdException w:name="Medium List 2 Accent 3" w:uiPriority="66"/>
    <w:lsdException w:name="Medium Grid 1 Accent 3" w:uiPriority="67"/>
    <w:lsdException w:name="Medium Grid 2 Accent 3" w:uiPriority="68"/>
    <w:lsdException w:name="Medium Grid 3 Accent 3" w:uiPriority="69"/>
    <w:lsdException w:name="Dark List Accent 3" w:uiPriority="70"/>
    <w:lsdException w:name="Colorful Shading Accent 3" w:uiPriority="71"/>
    <w:lsdException w:name="Colorful List Accent 3" w:uiPriority="72"/>
    <w:lsdException w:name="Colorful Grid Accent 3" w:uiPriority="73"/>
    <w:lsdException w:name="Light Shading Accent 4" w:uiPriority="60"/>
    <w:lsdException w:name="Light List Accent 4" w:uiPriority="61"/>
    <w:lsdException w:name="Light Grid Accent 4" w:uiPriority="62"/>
    <w:lsdException w:name="Medium Shading 1 Accent 4" w:uiPriority="63"/>
    <w:lsdException w:name="Medium Shading 2 Accent 4" w:uiPriority="64"/>
    <w:lsdException w:name="Medium List 1 Accent 4" w:uiPriority="65"/>
    <w:lsdException w:name="Medium List 2 Accent 4" w:uiPriority="66"/>
    <w:lsdException w:name="Medium Grid 1 Accent 4" w:uiPriority="67"/>
    <w:lsdException w:name="Medium Grid 2 Accent 4" w:uiPriority="68"/>
    <w:lsdException w:name="Medium Grid 3 Accent 4" w:uiPriority="69"/>
    <w:lsdException w:name="Dark List Accent 4" w:uiPriority="70"/>
    <w:lsdException w:name="Colorful Shading Accent 4" w:uiPriority="71"/>
    <w:lsdException w:name="Colorful List Accent 4" w:uiPriority="72"/>
    <w:lsdException w:name="Colorful Grid Accent 4" w:uiPriority="73"/>
    <w:lsdException w:name="Light Shading Accent 5" w:uiPriority="60"/>
    <w:lsdException w:name="Light List Accent 5" w:uiPriority="61"/>
    <w:lsdException w:name="Light Grid Accent 5" w:uiPriority="62"/>
    <w:lsdException w:name="Medium Shading 1 Accent 5" w:uiPriority="63"/>
    <w:lsdException w:name="Medium Shading 2 Accent 5" w:uiPriority="64"/>
    <w:lsdException w:name="Medium List 1 Accent 5" w:uiPriority="65"/>
    <w:lsdException w:name="Medium List 2 Accent 5" w:uiPriority="66"/>
    <w:lsdException w:name="Medium Grid 1 Accent 5" w:uiPriority="67"/>
    <w:lsdException w:name="Medium Grid 2 Accent 5" w:uiPriority="68"/>
    <w:lsdException w:name="Medium Grid 3 Accent 5" w:uiPriority="69"/>
    <w:lsdException w:name="Dark List Accent 5" w:uiPriority="70"/>
    <w:lsdException w:name="Colorful Shading Accent 5" w:uiPriority="71"/>
    <w:lsdException w:name="Colorful List Accent 5" w:uiPriority="72"/>
    <w:lsdException w:name="Colorful Grid Accent 5" w:uiPriority="73"/>
    <w:lsdException w:name="Light Shading Accent 6" w:uiPriority="60"/>
    <w:lsdException w:name="Light List Accent 6" w:uiPriority="61"/>
    <w:lsdException w:name="Light Grid Accent 6" w:uiPriority="62"/>
    <w:lsdException w:name="Medium Shading 1 Accent 6" w:uiPriority="63"/>
    <w:lsdException w:name="Medium Shading 2 Accent 6" w:uiPriority="64"/>
    <w:lsdException w:name="Medium List 1 Accent 6" w:uiPriority="65"/>
    <w:lsdException w:name="Medium List 2 Accent 6" w:uiPriority="66"/>
    <w:lsdException w:name="Medium Grid 1 Accent 6" w:uiPriority="67"/>
    <w:lsdException w:name="Medium Grid 2 Accent 6" w:uiPriority="68"/>
    <w:lsdException w:name="Medium Grid 3 Accent 6" w:uiPriority="69"/>
    <w:lsdException w:name="Dark List Accent 6" w:uiPriority="70"/>
    <w:lsdException w:name="Colorful Shading Accent 6" w:uiPriority="71"/>
    <w:lsdException w:name="Colorful List Accent 6" w:uiPriority="72"/>
    <w:lsdException w:name="Colorful Grid Accent 6" w:uiPriority="73"/>
    <w:lsdException w:name="Subtle Emphasis" w:semiHidden="1" w:uiPriority="19" w:unhideWhenUsed="1" w:qFormat="1"/>
    <w:lsdException w:name="Intense Emphasis" w:semiHidden="1" w:uiPriority="21" w:unhideWhenUsed="1" w:qFormat="1"/>
    <w:lsdException w:name="Subtle Reference" w:semiHidden="1" w:uiPriority="31" w:unhideWhenUsed="1" w:qFormat="1"/>
    <w:lsdException w:name="Intense Reference" w:semiHidden="1" w:uiPriority="32" w:unhideWhenUsed="1" w:qFormat="1"/>
    <w:lsdException w:name="Book Title" w:semiHidden="1" w:uiPriority="33" w:unhideWhenUsed="1" w:qFormat="1"/>
    <w:lsdException w:name="Bibliography" w:semiHidden="1" w:uiPriority="37" w:unhideWhenUsed="1"/>
    <w:lsdException w:name="TOC Heading" w:semiHidden="1" w:uiPriority="39" w:unhideWhenUsed="1" w:qFormat="1"/>
    <w:lsdException w:name="Plain Table 1" w:uiPriority="41"/>
    <w:lsdException w:name="Plain Table 2" w:uiPriority="42"/>
    <w:lsdException w:name="Plain Table 3" w:uiPriority="43"/>
    <w:lsdException w:name="Plain Table 4" w:uiPriority="44"/>
    <w:lsdException w:name="Plain Table 5" w:uiPriority="45"/>
    <w:lsdException w:name="Grid Table Light" w:uiPriority="40"/>
    <w:lsdException w:name="Grid Table 1 Light" w:uiPriority="46"/>
    <w:lsdException w:name="Grid Table 2" w:uiPriority="47"/>
    <w:lsdException w:name="Grid Table 3" w:uiPriority="48"/>
    <w:lsdException w:name="Grid Table 4" w:uiPriority="49"/>
    <w:lsdException w:name="Grid Table 5 Dark" w:uiPriority="50"/>
    <w:lsdException w:name="Grid Table 6 Colorful" w:uiPriority="51"/>
    <w:lsdException w:name="Grid Table 7 Colorful" w:uiPriority="52"/>
    <w:lsdException w:name="Grid Table 1 Light Accent 1" w:uiPriority="46"/>
    <w:lsdException w:name="Grid Table 2 Accent 1" w:uiPriority="47"/>
    <w:lsdException w:name="Grid Table 3 Accent 1" w:uiPriority="48"/>
    <w:lsdException w:name="Grid Table 4 Accent 1" w:uiPriority="49"/>
    <w:lsdException w:name="Grid Table 5 Dark Accent 1" w:uiPriority="50"/>
    <w:lsdException w:name="Grid Table 6 Colorful Accent 1" w:uiPriority="51"/>
    <w:lsdException w:name="Grid Table 7 Colorful Accent 1" w:uiPriority="52"/>
    <w:lsdException w:name="Grid Table 1 Light Accent 2" w:uiPriority="46"/>
    <w:lsdException w:name="Grid Table 2 Accent 2" w:uiPriority="47"/>
    <w:lsdException w:name="Grid Table 3 Accent 2" w:uiPriority="48"/>
    <w:lsdException w:name="Grid Table 4 Accent 2" w:uiPriority="49"/>
    <w:lsdException w:name="Grid Table 5 Dark Accent 2" w:uiPriority="50"/>
    <w:lsdException w:name="Grid Table 6 Colorful Accent 2" w:uiPriority="51"/>
    <w:lsdException w:name="Grid Table 7 Colorful Accent 2" w:uiPriority="52"/>
    <w:lsdException w:name="Grid Table 1 Light Accent 3" w:uiPriority="46"/>
    <w:lsdException w:name="Grid Table 2 Accent 3" w:uiPriority="47"/>
    <w:lsdException w:name="Grid Table 3 Accent 3" w:uiPriority="48"/>
    <w:lsdException w:name="Grid Table 4 Accent 3" w:uiPriority="49"/>
    <w:lsdException w:name="Grid Table 5 Dark Accent 3" w:uiPriority="50"/>
    <w:lsdException w:name="Grid Table 6 Colorful Accent 3" w:uiPriority="51"/>
    <w:lsdException w:name="Grid Table 7 Colorful Accent 3" w:uiPriority="52"/>
    <w:lsdException w:name="Grid Table 1 Light Accent 4" w:uiPriority="46"/>
    <w:lsdException w:name="Grid Table 2 Accent 4" w:uiPriority="47"/>
    <w:lsdException w:name="Grid Table 3 Accent 4" w:uiPriority="48"/>
    <w:lsdException w:name="Grid Table 4 Accent 4" w:uiPriority="49"/>
    <w:lsdException w:name="Grid Table 5 Dark Accent 4" w:uiPriority="50"/>
    <w:lsdException w:name="Grid Table 6 Colorful Accent 4" w:uiPriority="51"/>
    <w:lsdException w:name="Grid Table 7 Colorful Accent 4" w:uiPriority="52"/>
    <w:lsdException w:name="Grid Table 1 Light Accent 5" w:uiPriority="46"/>
    <w:lsdException w:name="Grid Table 2 Accent 5" w:uiPriority="47"/>
    <w:lsdException w:name="Grid Table 3 Accent 5" w:uiPriority="48"/>
    <w:lsdException w:name="Grid Table 4 Accent 5" w:uiPriority="49"/>
    <w:lsdException w:name="Grid Table 5 Dark Accent 5" w:uiPriority="50"/>
    <w:lsdException w:name="Grid Table 6 Colorful Accent 5" w:uiPriority="51"/>
    <w:lsdException w:name="Grid Table 7 Colorful Accent 5" w:uiPriority="52"/>
    <w:lsdException w:name="Grid Table 1 Light Accent 6" w:uiPriority="46"/>
    <w:lsdException w:name="Grid Table 2 Accent 6" w:uiPriority="47"/>
    <w:lsdException w:name="Grid Table 3 Accent 6" w:uiPriority="48"/>
    <w:lsdException w:name="Grid Table 4 Accent 6" w:uiPriority="49"/>
    <w:lsdException w:name="Grid Table 5 Dark Accent 6" w:uiPriority="50"/>
    <w:lsdException w:name="Grid Table 6 Colorful Accent 6" w:uiPriority="51"/>
    <w:lsdException w:name="Grid Table 7 Colorful Accent 6" w:uiPriority="52"/>
    <w:lsdException w:name="List Table 1 Light" w:uiPriority="46"/>
    <w:lsdException w:name="List Table 2" w:uiPriority="47"/>
    <w:lsdException w:name="List Table 3" w:uiPriority="48"/>
    <w:lsdException w:name="List Table 4" w:uiPriority="49"/>
    <w:lsdException w:name="List Table 5 Dark" w:uiPriority="50"/>
    <w:lsdException w:name="List Table 6 Colorful" w:uiPriority="51"/>
    <w:lsdException w:name="List Table 7 Colorful" w:uiPriority="52"/>
    <w:lsdException w:name="List Table 1 Light Accent 1" w:uiPriority="46"/>
    <w:lsdException w:name="List Table 2 Accent 1" w:uiPriority="47"/>
    <w:lsdException w:name="List Table 3 Accent 1" w:uiPriority="48"/>
    <w:lsdException w:name="List Table 4 Accent 1" w:uiPriority="49"/>
    <w:lsdException w:name="List Table 5 Dark Accent 1" w:uiPriority="50"/>
    <w:lsdException w:name="List Table 6 Colorful Accent 1" w:uiPriority="51"/>
    <w:lsdException w:name="List Table 7 Colorful Accent 1" w:uiPriority="52"/>
    <w:lsdException w:name="List Table 1 Light Accent 2" w:uiPriority="46"/>
    <w:lsdException w:name="List Table 2 Accent 2" w:uiPriority="47"/>
    <w:lsdException w:name="List Table 3 Accent 2" w:uiPriority="48"/>
    <w:lsdException w:name="List Table 4 Accent 2" w:uiPriority="49"/>
    <w:lsdException w:name="List Table 5 Dark Accent 2" w:uiPriority="50"/>
    <w:lsdException w:name="List Table 6 Colorful Accent 2" w:uiPriority="51"/>
    <w:lsdException w:name="List Table 7 Colorful Accent 2" w:uiPriority="52"/>
    <w:lsdException w:name="List Table 1 Light Accent 3" w:uiPriority="46"/>
    <w:lsdException w:name="List Table 2 Accent 3" w:uiPriority="47"/>
    <w:lsdException w:name="List Table 3 Accent 3" w:uiPriority="48"/>
    <w:lsdException w:name="List Table 4 Accent 3" w:uiPriority="49"/>
    <w:lsdException w:name="List Table 5 Dark Accent 3" w:uiPriority="50"/>
    <w:lsdException w:name="List Table 6 Colorful Accent 3" w:uiPriority="51"/>
    <w:lsdException w:name="List Table 7 Colorful Accent 3" w:uiPriority="52"/>
    <w:lsdException w:name="List Table 1 Light Accent 4" w:uiPriority="46"/>
    <w:lsdException w:name="List Table 2 Accent 4" w:uiPriority="47"/>
    <w:lsdException w:name="List Table 3 Accent 4" w:uiPriority="48"/>
    <w:lsdException w:name="List Table 4 Accent 4" w:uiPriority="49"/>
    <w:lsdException w:name="List Table 5 Dark Accent 4" w:uiPriority="50"/>
    <w:lsdException w:name="List Table 6 Colorful Accent 4" w:uiPriority="51"/>
    <w:lsdException w:name="List Table 7 Colorful Accent 4" w:uiPriority="52"/>
    <w:lsdException w:name="List Table 1 Light Accent 5" w:uiPriority="46"/>
    <w:lsdException w:name="List Table 2 Accent 5" w:uiPriority="47"/>
    <w:lsdException w:name="List Table 3 Accent 5" w:uiPriority="48"/>
    <w:lsdException w:name="List Table 4 Accent 5" w:uiPriority="49"/>
    <w:lsdException w:name="List Table 5 Dark Accent 5" w:uiPriority="50"/>
    <w:lsdException w:name="List Table 6 Colorful Accent 5" w:uiPriority="51"/>
    <w:lsdException w:name="List Table 7 Colorful Accent 5" w:uiPriority="52"/>
    <w:lsdException w:name="List Table 1 Light Accent 6" w:uiPriority="46"/>
    <w:lsdException w:name="List Table 2 Accent 6" w:uiPriority="47"/>
    <w:lsdException w:name="List Table 3 Accent 6" w:uiPriority="48"/>
    <w:lsdException w:name="List Table 4 Accent 6" w:uiPriority="49"/>
    <w:lsdException w:name="List Table 5 Dark Accent 6" w:uiPriority="50"/>
    <w:lsdException w:name="List Table 6 Colorful Accent 6" w:uiPriority="51"/>
    <w:lsdException w:name="List Table 7 Colorful Accent 6" w:uiPriority="52"/>
    <w:lsdException w:name="Mention" w:semiHidden="1" w:unhideWhenUsed="1"/>
    <w:lsdException w:name="Smart Hyperlink" w:semiHidden="1" w:unhideWhenUsed="1"/>
    <w:lsdException w:name="Hashtag" w:semiHidden="1" w:unhideWhenUsed="1"/>
    <w:lsdException w:name="Unresolved Mention" w:semiHidden="1" w:unhideWhenUsed="1"/>
    <w:lsdException w:name="Smart Link" w:semiHidden="1" w:unhideWhenUsed="1"/>
  </w:latentStyles>
  <w:style w:type="paragraph" w:default="1" w:styleId="Normal">
    <w:name w:val="Normal"/>
    <w:aliases w:val="Body text"/>
    <w:qFormat/>
    <w:rsid w:val="00A6384F"/>
    <w:pPr>
      <w:tabs>
        <w:tab w:val="right" w:pos="9360"/>
      </w:tabs>
      <w:spacing w:line="360" w:lineRule="exact"/>
    </w:pPr>
    <w:rPr>
      <w:rFonts w:ascii="Segoe Sans Text" w:hAnsi="Segoe Sans Text"/>
      <w:color w:val="000000" w:themeColor="text1"/>
      <w:sz w:val="24"/>
    </w:rPr>
  </w:style>
  <w:style w:type="paragraph" w:styleId="Heading1">
    <w:name w:val="heading 1"/>
    <w:basedOn w:val="Normal"/>
    <w:next w:val="Normal"/>
    <w:link w:val="Heading1Char"/>
    <w:uiPriority w:val="9"/>
    <w:qFormat/>
    <w:rsid w:val="00F40F40"/>
    <w:pPr>
      <w:keepNext/>
      <w:keepLines/>
      <w:pBdr>
        <w:bottom w:val="single" w:sz="4" w:space="1" w:color="225B62"/>
      </w:pBdr>
      <w:shd w:val="clear" w:color="243A5E" w:fill="FCFCFA"/>
      <w:spacing w:before="240" w:after="240" w:line="240" w:lineRule="auto"/>
      <w:outlineLvl w:val="0"/>
    </w:pPr>
    <w:rPr>
      <w:rFonts w:ascii="Segoe Sans Display" w:eastAsiaTheme="majorEastAsia" w:hAnsi="Segoe Sans Display" w:cstheme="majorBidi"/>
      <w:color w:val="225B62"/>
      <w:sz w:val="52"/>
      <w:szCs w:val="44"/>
    </w:rPr>
  </w:style>
  <w:style w:type="paragraph" w:styleId="Heading2">
    <w:name w:val="heading 2"/>
    <w:basedOn w:val="Normal"/>
    <w:next w:val="Normal"/>
    <w:link w:val="Heading2Char"/>
    <w:uiPriority w:val="9"/>
    <w:qFormat/>
    <w:rsid w:val="00E20EB7"/>
    <w:pPr>
      <w:keepNext/>
      <w:keepLines/>
      <w:spacing w:before="240" w:after="120" w:line="240" w:lineRule="auto"/>
      <w:outlineLvl w:val="1"/>
    </w:pPr>
    <w:rPr>
      <w:rFonts w:ascii="Segoe Sans Display Semibold" w:eastAsiaTheme="majorEastAsia" w:hAnsi="Segoe Sans Display Semibold" w:cstheme="majorBidi"/>
      <w:color w:val="225B62"/>
      <w:sz w:val="36"/>
      <w:szCs w:val="32"/>
    </w:rPr>
  </w:style>
  <w:style w:type="paragraph" w:styleId="Heading3">
    <w:name w:val="heading 3"/>
    <w:basedOn w:val="Normal"/>
    <w:next w:val="Normal"/>
    <w:link w:val="Heading3Char"/>
    <w:uiPriority w:val="9"/>
    <w:qFormat/>
    <w:rsid w:val="00E20EB7"/>
    <w:pPr>
      <w:keepNext/>
      <w:keepLines/>
      <w:spacing w:before="120" w:after="60"/>
      <w:outlineLvl w:val="2"/>
    </w:pPr>
    <w:rPr>
      <w:rFonts w:eastAsiaTheme="majorEastAsia" w:cstheme="majorBidi"/>
      <w:color w:val="225B62"/>
      <w:sz w:val="32"/>
      <w:szCs w:val="32"/>
    </w:rPr>
  </w:style>
  <w:style w:type="paragraph" w:styleId="Heading4">
    <w:name w:val="heading 4"/>
    <w:basedOn w:val="Heading3"/>
    <w:next w:val="Normal"/>
    <w:link w:val="Heading4Char"/>
    <w:uiPriority w:val="9"/>
    <w:qFormat/>
    <w:rsid w:val="00BF3E24"/>
    <w:pPr>
      <w:spacing w:before="60"/>
      <w:outlineLvl w:val="3"/>
    </w:pPr>
    <w:rPr>
      <w:b/>
      <w:i/>
      <w:iCs/>
      <w:color w:val="auto"/>
      <w:sz w:val="24"/>
      <w:szCs w:val="36"/>
    </w:rPr>
  </w:style>
  <w:style w:type="paragraph" w:styleId="Heading5">
    <w:name w:val="heading 5"/>
    <w:basedOn w:val="Normal"/>
    <w:next w:val="Normal"/>
    <w:link w:val="Heading5Char"/>
    <w:uiPriority w:val="9"/>
    <w:rsid w:val="0023055A"/>
    <w:pPr>
      <w:keepNext/>
      <w:keepLines/>
      <w:spacing w:before="60" w:after="60"/>
      <w:outlineLvl w:val="4"/>
    </w:pPr>
    <w:rPr>
      <w:rFonts w:eastAsiaTheme="majorEastAsia" w:cstheme="majorBidi"/>
      <w:b/>
    </w:rPr>
  </w:style>
  <w:style w:type="paragraph" w:styleId="Heading6">
    <w:name w:val="heading 6"/>
    <w:basedOn w:val="Normal"/>
    <w:next w:val="Normal"/>
    <w:link w:val="Heading6Char"/>
    <w:uiPriority w:val="9"/>
    <w:semiHidden/>
    <w:unhideWhenUsed/>
    <w:rsid w:val="009148C7"/>
    <w:pPr>
      <w:keepNext/>
      <w:keepLines/>
      <w:spacing w:before="40" w:after="0"/>
      <w:outlineLvl w:val="5"/>
    </w:pPr>
    <w:rPr>
      <w:rFonts w:asciiTheme="majorHAnsi" w:eastAsiaTheme="majorEastAsia" w:hAnsiTheme="majorHAnsi" w:cstheme="majorBidi"/>
      <w:color w:val="1F3763" w:themeColor="accent1" w:themeShade="7F"/>
    </w:rPr>
  </w:style>
  <w:style w:type="character" w:default="1" w:styleId="DefaultParagraphFont">
    <w:name w:val="Default Paragraph Font"/>
    <w:uiPriority w:val="1"/>
    <w:semiHidden/>
    <w:unhideWhenUsed/>
  </w:style>
  <w:style w:type="table" w:default="1" w:styleId="TableNormal">
    <w:name w:val="Normal Table"/>
    <w:uiPriority w:val="99"/>
    <w:semiHidden/>
    <w:unhideWhenUsed/>
    <w:tblPr>
      <w:tblInd w:w="0" w:type="dxa"/>
      <w:tblCellMar>
        <w:top w:w="0" w:type="dxa"/>
        <w:left w:w="108" w:type="dxa"/>
        <w:bottom w:w="0" w:type="dxa"/>
        <w:right w:w="108" w:type="dxa"/>
      </w:tblCellMar>
    </w:tblPr>
  </w:style>
  <w:style w:type="numbering" w:default="1" w:styleId="NoList">
    <w:name w:val="No List"/>
    <w:uiPriority w:val="99"/>
    <w:semiHidden/>
    <w:unhideWhenUsed/>
  </w:style>
  <w:style w:type="paragraph" w:styleId="BalloonText">
    <w:name w:val="Balloon Text"/>
    <w:basedOn w:val="Normal"/>
    <w:link w:val="BalloonTextChar"/>
    <w:uiPriority w:val="99"/>
    <w:semiHidden/>
    <w:unhideWhenUsed/>
    <w:rsid w:val="007921A5"/>
    <w:pPr>
      <w:spacing w:after="0"/>
    </w:pPr>
    <w:rPr>
      <w:rFonts w:cs="Segoe UI"/>
      <w:szCs w:val="18"/>
    </w:rPr>
  </w:style>
  <w:style w:type="character" w:customStyle="1" w:styleId="BalloonTextChar">
    <w:name w:val="Balloon Text Char"/>
    <w:basedOn w:val="DefaultParagraphFont"/>
    <w:link w:val="BalloonText"/>
    <w:uiPriority w:val="99"/>
    <w:semiHidden/>
    <w:rsid w:val="00D20ECD"/>
    <w:rPr>
      <w:rFonts w:ascii="Segoe UI" w:hAnsi="Segoe UI" w:cs="Segoe UI"/>
      <w:sz w:val="18"/>
      <w:szCs w:val="18"/>
    </w:rPr>
  </w:style>
  <w:style w:type="paragraph" w:styleId="Header">
    <w:name w:val="header"/>
    <w:basedOn w:val="Normal"/>
    <w:link w:val="HeaderChar"/>
    <w:uiPriority w:val="99"/>
    <w:rsid w:val="0071388B"/>
    <w:pPr>
      <w:pBdr>
        <w:bottom w:val="single" w:sz="4" w:space="1" w:color="auto"/>
      </w:pBdr>
      <w:spacing w:after="0"/>
    </w:pPr>
    <w:rPr>
      <w:color w:val="0078D4"/>
    </w:rPr>
  </w:style>
  <w:style w:type="character" w:customStyle="1" w:styleId="HeaderChar">
    <w:name w:val="Header Char"/>
    <w:basedOn w:val="DefaultParagraphFont"/>
    <w:link w:val="Header"/>
    <w:uiPriority w:val="99"/>
    <w:rsid w:val="0071388B"/>
    <w:rPr>
      <w:rFonts w:ascii="Segoe UI" w:hAnsi="Segoe UI"/>
      <w:color w:val="0078D4"/>
      <w:sz w:val="18"/>
    </w:rPr>
  </w:style>
  <w:style w:type="paragraph" w:styleId="Footer">
    <w:name w:val="footer"/>
    <w:basedOn w:val="Normal"/>
    <w:link w:val="FooterChar"/>
    <w:uiPriority w:val="99"/>
    <w:rsid w:val="00520CDD"/>
    <w:pPr>
      <w:tabs>
        <w:tab w:val="clear" w:pos="9360"/>
        <w:tab w:val="right" w:pos="10800"/>
      </w:tabs>
      <w:spacing w:before="120" w:after="0"/>
    </w:pPr>
  </w:style>
  <w:style w:type="character" w:customStyle="1" w:styleId="FooterChar">
    <w:name w:val="Footer Char"/>
    <w:basedOn w:val="DefaultParagraphFont"/>
    <w:link w:val="Footer"/>
    <w:uiPriority w:val="99"/>
    <w:rsid w:val="00520CDD"/>
    <w:rPr>
      <w:rFonts w:ascii="Segoe UI" w:hAnsi="Segoe UI"/>
      <w:sz w:val="20"/>
    </w:rPr>
  </w:style>
  <w:style w:type="paragraph" w:styleId="BodyText">
    <w:name w:val="Body Text"/>
    <w:basedOn w:val="Normal"/>
    <w:link w:val="BodyTextChar"/>
    <w:uiPriority w:val="3"/>
    <w:unhideWhenUsed/>
    <w:rsid w:val="00DC5C8E"/>
    <w:pPr>
      <w:spacing w:after="120" w:line="240" w:lineRule="atLeast"/>
    </w:pPr>
    <w:rPr>
      <w:rFonts w:eastAsia="Times New Roman" w:cs="Times New Roman"/>
      <w:szCs w:val="20"/>
    </w:rPr>
  </w:style>
  <w:style w:type="character" w:customStyle="1" w:styleId="BodyTextChar">
    <w:name w:val="Body Text Char"/>
    <w:basedOn w:val="DefaultParagraphFont"/>
    <w:link w:val="BodyText"/>
    <w:uiPriority w:val="3"/>
    <w:rsid w:val="00DC5C8E"/>
    <w:rPr>
      <w:rFonts w:ascii="Segoe Sans Text" w:eastAsia="Times New Roman" w:hAnsi="Segoe Sans Text" w:cs="Times New Roman"/>
      <w:sz w:val="24"/>
      <w:szCs w:val="20"/>
    </w:rPr>
  </w:style>
  <w:style w:type="character" w:customStyle="1" w:styleId="Heading1Char">
    <w:name w:val="Heading 1 Char"/>
    <w:basedOn w:val="DefaultParagraphFont"/>
    <w:link w:val="Heading1"/>
    <w:uiPriority w:val="9"/>
    <w:rsid w:val="00F40F40"/>
    <w:rPr>
      <w:rFonts w:ascii="Segoe Sans Display" w:eastAsiaTheme="majorEastAsia" w:hAnsi="Segoe Sans Display" w:cstheme="majorBidi"/>
      <w:color w:val="225B62"/>
      <w:sz w:val="52"/>
      <w:szCs w:val="44"/>
      <w:shd w:val="clear" w:color="243A5E" w:fill="FCFCFA"/>
    </w:rPr>
  </w:style>
  <w:style w:type="character" w:customStyle="1" w:styleId="Heading2Char">
    <w:name w:val="Heading 2 Char"/>
    <w:basedOn w:val="DefaultParagraphFont"/>
    <w:link w:val="Heading2"/>
    <w:uiPriority w:val="9"/>
    <w:rsid w:val="00E20EB7"/>
    <w:rPr>
      <w:rFonts w:ascii="Segoe Sans Display Semibold" w:eastAsiaTheme="majorEastAsia" w:hAnsi="Segoe Sans Display Semibold" w:cstheme="majorBidi"/>
      <w:color w:val="225B62"/>
      <w:sz w:val="36"/>
      <w:szCs w:val="32"/>
    </w:rPr>
  </w:style>
  <w:style w:type="character" w:customStyle="1" w:styleId="Heading3Char">
    <w:name w:val="Heading 3 Char"/>
    <w:basedOn w:val="DefaultParagraphFont"/>
    <w:link w:val="Heading3"/>
    <w:uiPriority w:val="9"/>
    <w:rsid w:val="00E20EB7"/>
    <w:rPr>
      <w:rFonts w:ascii="Segoe Sans Text" w:eastAsiaTheme="majorEastAsia" w:hAnsi="Segoe Sans Text" w:cstheme="majorBidi"/>
      <w:color w:val="225B62"/>
      <w:sz w:val="32"/>
      <w:szCs w:val="32"/>
    </w:rPr>
  </w:style>
  <w:style w:type="character" w:styleId="Hyperlink">
    <w:name w:val="Hyperlink"/>
    <w:basedOn w:val="DefaultParagraphFont"/>
    <w:uiPriority w:val="99"/>
    <w:qFormat/>
    <w:rsid w:val="00542203"/>
    <w:rPr>
      <w:rFonts w:ascii="Segoe Sans Text" w:hAnsi="Segoe Sans Text"/>
      <w:color w:val="2A446F"/>
      <w:sz w:val="24"/>
      <w:u w:val="single"/>
    </w:rPr>
  </w:style>
  <w:style w:type="character" w:styleId="UnresolvedMention">
    <w:name w:val="Unresolved Mention"/>
    <w:basedOn w:val="DefaultParagraphFont"/>
    <w:uiPriority w:val="99"/>
    <w:unhideWhenUsed/>
    <w:rsid w:val="00A76F4C"/>
    <w:rPr>
      <w:color w:val="605E5C"/>
      <w:shd w:val="clear" w:color="auto" w:fill="E1DFDD"/>
    </w:rPr>
  </w:style>
  <w:style w:type="paragraph" w:customStyle="1" w:styleId="Hidden">
    <w:name w:val="Hidden"/>
    <w:basedOn w:val="Normal"/>
    <w:rsid w:val="00BC7477"/>
    <w:rPr>
      <w:rFonts w:eastAsia="Times New Roman" w:cs="Times New Roman"/>
      <w:vanish/>
      <w:color w:val="243A5E"/>
      <w:sz w:val="16"/>
      <w:szCs w:val="16"/>
    </w:rPr>
  </w:style>
  <w:style w:type="character" w:customStyle="1" w:styleId="Intro">
    <w:name w:val="Intro"/>
    <w:basedOn w:val="DefaultParagraphFont"/>
    <w:uiPriority w:val="1"/>
    <w:rsid w:val="0023055A"/>
    <w:rPr>
      <w:rFonts w:ascii="Segoe UI" w:hAnsi="Segoe UI"/>
      <w:b/>
      <w:color w:val="0078D4"/>
    </w:rPr>
  </w:style>
  <w:style w:type="paragraph" w:styleId="ListParagraph">
    <w:name w:val="List Paragraph"/>
    <w:aliases w:val="Alpha list"/>
    <w:basedOn w:val="BodyText"/>
    <w:link w:val="ListParagraphChar"/>
    <w:uiPriority w:val="34"/>
    <w:qFormat/>
    <w:rsid w:val="00E9463C"/>
    <w:pPr>
      <w:ind w:left="720"/>
      <w:contextualSpacing/>
    </w:pPr>
  </w:style>
  <w:style w:type="paragraph" w:customStyle="1" w:styleId="Footnote">
    <w:name w:val="Footnote"/>
    <w:basedOn w:val="BodyText"/>
    <w:rsid w:val="003A0456"/>
    <w:pPr>
      <w:spacing w:before="80"/>
    </w:pPr>
    <w:rPr>
      <w:i/>
    </w:rPr>
  </w:style>
  <w:style w:type="character" w:customStyle="1" w:styleId="Heading4Char">
    <w:name w:val="Heading 4 Char"/>
    <w:basedOn w:val="DefaultParagraphFont"/>
    <w:link w:val="Heading4"/>
    <w:uiPriority w:val="9"/>
    <w:rsid w:val="00BF3E24"/>
    <w:rPr>
      <w:rFonts w:ascii="Segoe Sans Text" w:eastAsiaTheme="majorEastAsia" w:hAnsi="Segoe Sans Text" w:cstheme="majorBidi"/>
      <w:b/>
      <w:i/>
      <w:iCs/>
      <w:sz w:val="24"/>
      <w:szCs w:val="36"/>
    </w:rPr>
  </w:style>
  <w:style w:type="paragraph" w:customStyle="1" w:styleId="Image">
    <w:name w:val="Image"/>
    <w:basedOn w:val="Normal"/>
    <w:rsid w:val="00710945"/>
    <w:pPr>
      <w:jc w:val="center"/>
    </w:pPr>
  </w:style>
  <w:style w:type="paragraph" w:customStyle="1" w:styleId="Question">
    <w:name w:val="Question"/>
    <w:basedOn w:val="Normal"/>
    <w:qFormat/>
    <w:rsid w:val="00F674DB"/>
    <w:pPr>
      <w:keepNext/>
      <w:keepLines/>
      <w:numPr>
        <w:numId w:val="6"/>
      </w:numPr>
      <w:tabs>
        <w:tab w:val="left" w:pos="360"/>
      </w:tabs>
      <w:spacing w:after="60"/>
      <w:contextualSpacing/>
    </w:pPr>
    <w:rPr>
      <w:b/>
      <w:bCs/>
      <w:iCs/>
      <w:color w:val="225B62"/>
    </w:rPr>
  </w:style>
  <w:style w:type="paragraph" w:customStyle="1" w:styleId="Answer">
    <w:name w:val="Answer"/>
    <w:basedOn w:val="Normal"/>
    <w:qFormat/>
    <w:rsid w:val="00395356"/>
    <w:pPr>
      <w:ind w:left="360"/>
    </w:pPr>
  </w:style>
  <w:style w:type="character" w:customStyle="1" w:styleId="A">
    <w:name w:val="A:"/>
    <w:basedOn w:val="Intro"/>
    <w:uiPriority w:val="1"/>
    <w:rsid w:val="0023055A"/>
    <w:rPr>
      <w:rFonts w:ascii="Segoe UI" w:hAnsi="Segoe UI"/>
      <w:b/>
      <w:color w:val="0078D4"/>
    </w:rPr>
  </w:style>
  <w:style w:type="paragraph" w:customStyle="1" w:styleId="Legalese">
    <w:name w:val="Legalese"/>
    <w:uiPriority w:val="15"/>
    <w:rsid w:val="00710945"/>
    <w:pPr>
      <w:spacing w:after="120" w:line="180" w:lineRule="atLeast"/>
    </w:pPr>
    <w:rPr>
      <w:rFonts w:ascii="Segoe UI" w:eastAsia="Times New Roman" w:hAnsi="Segoe UI" w:cs="Times New Roman"/>
      <w:color w:val="000000" w:themeColor="text1"/>
      <w:sz w:val="14"/>
      <w:szCs w:val="20"/>
    </w:rPr>
  </w:style>
  <w:style w:type="paragraph" w:customStyle="1" w:styleId="Copyright">
    <w:name w:val="Copyright"/>
    <w:basedOn w:val="Legalese"/>
    <w:qFormat/>
    <w:rsid w:val="00C91720"/>
    <w:pPr>
      <w:keepNext/>
      <w:keepLines/>
    </w:pPr>
    <w:rPr>
      <w:rFonts w:cs="Segoe UI Semilight"/>
      <w:sz w:val="20"/>
    </w:rPr>
  </w:style>
  <w:style w:type="table" w:styleId="TableGrid">
    <w:name w:val="Table Grid"/>
    <w:basedOn w:val="LicensingGuidanceTable"/>
    <w:uiPriority w:val="39"/>
    <w:rsid w:val="009555E2"/>
    <w:rPr>
      <w:rFonts w:ascii="Segoe UI" w:hAnsi="Segoe UI"/>
      <w:sz w:val="20"/>
    </w:rPr>
    <w:tblPr>
      <w:tblBorders>
        <w:top w:val="single" w:sz="4" w:space="0" w:color="auto"/>
        <w:left w:val="single" w:sz="4" w:space="0" w:color="auto"/>
        <w:bottom w:val="single" w:sz="4" w:space="0" w:color="auto"/>
        <w:right w:val="single" w:sz="4" w:space="0" w:color="auto"/>
        <w:insideH w:val="single" w:sz="4" w:space="0" w:color="auto"/>
        <w:insideV w:val="single" w:sz="4" w:space="0" w:color="auto"/>
      </w:tblBorders>
    </w:tblPr>
  </w:style>
  <w:style w:type="paragraph" w:customStyle="1" w:styleId="TableHeading">
    <w:name w:val="Table Heading"/>
    <w:basedOn w:val="Normal"/>
    <w:rsid w:val="000A1CC8"/>
    <w:pPr>
      <w:spacing w:before="60" w:after="120"/>
    </w:pPr>
    <w:rPr>
      <w:b/>
    </w:rPr>
  </w:style>
  <w:style w:type="paragraph" w:customStyle="1" w:styleId="TableSubhead">
    <w:name w:val="Table Subhead"/>
    <w:basedOn w:val="Normal"/>
    <w:rsid w:val="004F70AD"/>
    <w:pPr>
      <w:spacing w:before="60" w:after="60"/>
    </w:pPr>
    <w:rPr>
      <w:b/>
      <w:bCs/>
    </w:rPr>
  </w:style>
  <w:style w:type="paragraph" w:customStyle="1" w:styleId="Tabletext">
    <w:name w:val="Table text"/>
    <w:basedOn w:val="Normal"/>
    <w:autoRedefine/>
    <w:qFormat/>
    <w:rsid w:val="006A60EE"/>
    <w:pPr>
      <w:spacing w:before="80" w:after="80" w:line="240" w:lineRule="auto"/>
    </w:pPr>
  </w:style>
  <w:style w:type="paragraph" w:customStyle="1" w:styleId="BulletList">
    <w:name w:val="Bullet List"/>
    <w:basedOn w:val="ListParagraph"/>
    <w:rsid w:val="00B045D4"/>
    <w:pPr>
      <w:numPr>
        <w:numId w:val="1"/>
      </w:numPr>
      <w:spacing w:line="240" w:lineRule="auto"/>
      <w:contextualSpacing w:val="0"/>
    </w:pPr>
  </w:style>
  <w:style w:type="paragraph" w:customStyle="1" w:styleId="BulletList2">
    <w:name w:val="Bullet List 2"/>
    <w:basedOn w:val="BulletList"/>
    <w:rsid w:val="00715F3F"/>
    <w:pPr>
      <w:numPr>
        <w:ilvl w:val="1"/>
      </w:numPr>
      <w:ind w:left="1080"/>
    </w:pPr>
  </w:style>
  <w:style w:type="paragraph" w:customStyle="1" w:styleId="Bulletpara">
    <w:name w:val="Bullet para"/>
    <w:basedOn w:val="BulletList"/>
    <w:rsid w:val="00715F3F"/>
    <w:pPr>
      <w:numPr>
        <w:numId w:val="0"/>
      </w:numPr>
      <w:ind w:left="720"/>
    </w:pPr>
  </w:style>
  <w:style w:type="paragraph" w:customStyle="1" w:styleId="Bulletpara2">
    <w:name w:val="Bullet para 2"/>
    <w:basedOn w:val="BulletList2"/>
    <w:rsid w:val="00715F3F"/>
    <w:pPr>
      <w:numPr>
        <w:ilvl w:val="0"/>
        <w:numId w:val="0"/>
      </w:numPr>
      <w:ind w:left="1080"/>
    </w:pPr>
  </w:style>
  <w:style w:type="paragraph" w:customStyle="1" w:styleId="Title2lines">
    <w:name w:val="Title 2 lines"/>
    <w:basedOn w:val="Title"/>
    <w:rsid w:val="00EE71F1"/>
    <w:rPr>
      <w:szCs w:val="40"/>
    </w:rPr>
  </w:style>
  <w:style w:type="paragraph" w:styleId="Title">
    <w:name w:val="Title"/>
    <w:next w:val="Normal"/>
    <w:link w:val="TitleChar"/>
    <w:uiPriority w:val="10"/>
    <w:unhideWhenUsed/>
    <w:qFormat/>
    <w:rsid w:val="00C15AB0"/>
    <w:pPr>
      <w:spacing w:after="1080"/>
    </w:pPr>
    <w:rPr>
      <w:rFonts w:ascii="Segoe Sans Display" w:eastAsiaTheme="majorEastAsia" w:hAnsi="Segoe Sans Display" w:cstheme="majorBidi"/>
      <w:color w:val="B9DCD2"/>
      <w:sz w:val="52"/>
      <w:szCs w:val="44"/>
    </w:rPr>
  </w:style>
  <w:style w:type="character" w:customStyle="1" w:styleId="TitleChar">
    <w:name w:val="Title Char"/>
    <w:basedOn w:val="DefaultParagraphFont"/>
    <w:link w:val="Title"/>
    <w:uiPriority w:val="10"/>
    <w:rsid w:val="00C15AB0"/>
    <w:rPr>
      <w:rFonts w:ascii="Segoe Sans Display" w:eastAsiaTheme="majorEastAsia" w:hAnsi="Segoe Sans Display" w:cstheme="majorBidi"/>
      <w:color w:val="B9DCD2"/>
      <w:sz w:val="52"/>
      <w:szCs w:val="44"/>
    </w:rPr>
  </w:style>
  <w:style w:type="character" w:customStyle="1" w:styleId="Heading5Char">
    <w:name w:val="Heading 5 Char"/>
    <w:basedOn w:val="DefaultParagraphFont"/>
    <w:link w:val="Heading5"/>
    <w:uiPriority w:val="9"/>
    <w:rsid w:val="00D20ECD"/>
    <w:rPr>
      <w:rFonts w:ascii="Segoe UI" w:eastAsiaTheme="majorEastAsia" w:hAnsi="Segoe UI" w:cstheme="majorBidi"/>
      <w:b/>
      <w:sz w:val="18"/>
    </w:rPr>
  </w:style>
  <w:style w:type="paragraph" w:styleId="TOCHeading">
    <w:name w:val="TOC Heading"/>
    <w:basedOn w:val="Heading1"/>
    <w:next w:val="Normal"/>
    <w:uiPriority w:val="39"/>
    <w:unhideWhenUsed/>
    <w:qFormat/>
    <w:rsid w:val="00E30A0A"/>
    <w:pPr>
      <w:shd w:val="clear" w:color="auto" w:fill="auto"/>
      <w:tabs>
        <w:tab w:val="clear" w:pos="9360"/>
      </w:tabs>
      <w:spacing w:line="259" w:lineRule="auto"/>
      <w:outlineLvl w:val="9"/>
    </w:pPr>
    <w:rPr>
      <w:rFonts w:cs="Segoe Sans Display"/>
    </w:rPr>
  </w:style>
  <w:style w:type="paragraph" w:styleId="TOC1">
    <w:name w:val="toc 1"/>
    <w:basedOn w:val="Normal"/>
    <w:next w:val="Normal"/>
    <w:autoRedefine/>
    <w:uiPriority w:val="39"/>
    <w:rsid w:val="00750F4D"/>
    <w:pPr>
      <w:tabs>
        <w:tab w:val="clear" w:pos="9360"/>
        <w:tab w:val="right" w:leader="dot" w:pos="10530"/>
      </w:tabs>
      <w:spacing w:after="100"/>
    </w:pPr>
    <w:rPr>
      <w:noProof/>
    </w:rPr>
  </w:style>
  <w:style w:type="paragraph" w:styleId="TOC2">
    <w:name w:val="toc 2"/>
    <w:basedOn w:val="Normal"/>
    <w:next w:val="Normal"/>
    <w:autoRedefine/>
    <w:uiPriority w:val="39"/>
    <w:rsid w:val="00631390"/>
    <w:pPr>
      <w:tabs>
        <w:tab w:val="clear" w:pos="9360"/>
        <w:tab w:val="right" w:leader="dot" w:pos="10512"/>
      </w:tabs>
      <w:spacing w:after="100"/>
      <w:ind w:left="200"/>
    </w:pPr>
  </w:style>
  <w:style w:type="paragraph" w:styleId="TOC3">
    <w:name w:val="toc 3"/>
    <w:basedOn w:val="Normal"/>
    <w:next w:val="Normal"/>
    <w:autoRedefine/>
    <w:uiPriority w:val="39"/>
    <w:rsid w:val="00631390"/>
    <w:pPr>
      <w:tabs>
        <w:tab w:val="clear" w:pos="9360"/>
        <w:tab w:val="right" w:leader="dot" w:pos="10512"/>
      </w:tabs>
      <w:spacing w:after="100"/>
      <w:ind w:left="400"/>
    </w:pPr>
    <w:rPr>
      <w:noProof/>
    </w:rPr>
  </w:style>
  <w:style w:type="paragraph" w:customStyle="1" w:styleId="AnswerBulletList">
    <w:name w:val="Answer Bullet List"/>
    <w:basedOn w:val="BulletList2"/>
    <w:rsid w:val="00535A6E"/>
    <w:pPr>
      <w:numPr>
        <w:ilvl w:val="0"/>
        <w:numId w:val="3"/>
      </w:numPr>
    </w:pPr>
  </w:style>
  <w:style w:type="paragraph" w:customStyle="1" w:styleId="AnswerBulletList2">
    <w:name w:val="Answer Bullet List 2"/>
    <w:basedOn w:val="AnswerBulletList"/>
    <w:rsid w:val="00535A6E"/>
    <w:pPr>
      <w:numPr>
        <w:numId w:val="4"/>
      </w:numPr>
      <w:ind w:left="1440"/>
    </w:pPr>
  </w:style>
  <w:style w:type="paragraph" w:customStyle="1" w:styleId="BulletListFootnote">
    <w:name w:val="Bullet List Footnote"/>
    <w:basedOn w:val="Footnote"/>
    <w:rsid w:val="00FC6145"/>
    <w:pPr>
      <w:ind w:left="720"/>
    </w:pPr>
  </w:style>
  <w:style w:type="paragraph" w:customStyle="1" w:styleId="BulletListTable">
    <w:name w:val="Bullet List Table"/>
    <w:basedOn w:val="BulletList"/>
    <w:rsid w:val="00A32D9F"/>
    <w:pPr>
      <w:numPr>
        <w:numId w:val="2"/>
      </w:numPr>
      <w:ind w:left="432" w:hanging="288"/>
    </w:pPr>
    <w:rPr>
      <w:szCs w:val="18"/>
    </w:rPr>
  </w:style>
  <w:style w:type="paragraph" w:customStyle="1" w:styleId="BulletListImage">
    <w:name w:val="Bullet List Image"/>
    <w:basedOn w:val="Bulletpara"/>
    <w:rsid w:val="00FC6145"/>
    <w:pPr>
      <w:jc w:val="center"/>
    </w:pPr>
  </w:style>
  <w:style w:type="paragraph" w:customStyle="1" w:styleId="Licensingbrief">
    <w:name w:val="Licensing brief"/>
    <w:rsid w:val="00FD2DD3"/>
    <w:pPr>
      <w:spacing w:after="0" w:line="240" w:lineRule="auto"/>
      <w:ind w:right="936"/>
      <w:jc w:val="right"/>
    </w:pPr>
    <w:rPr>
      <w:rFonts w:ascii="Segoe UI" w:eastAsiaTheme="majorEastAsia" w:hAnsi="Segoe UI" w:cstheme="majorBidi"/>
      <w:color w:val="FFFFFF" w:themeColor="background1"/>
      <w:sz w:val="24"/>
      <w:szCs w:val="24"/>
    </w:rPr>
  </w:style>
  <w:style w:type="paragraph" w:customStyle="1" w:styleId="NumberedList">
    <w:name w:val="Numbered List"/>
    <w:basedOn w:val="Normal"/>
    <w:qFormat/>
    <w:rsid w:val="009E38C6"/>
    <w:pPr>
      <w:numPr>
        <w:numId w:val="8"/>
      </w:numPr>
      <w:spacing w:after="120"/>
    </w:pPr>
  </w:style>
  <w:style w:type="paragraph" w:customStyle="1" w:styleId="NumberedList2">
    <w:name w:val="Numbered List 2"/>
    <w:basedOn w:val="NumberedList"/>
    <w:rsid w:val="009E38C6"/>
    <w:pPr>
      <w:numPr>
        <w:numId w:val="5"/>
      </w:numPr>
      <w:ind w:left="1080"/>
    </w:pPr>
  </w:style>
  <w:style w:type="character" w:customStyle="1" w:styleId="Scenario">
    <w:name w:val="Scenario"/>
    <w:basedOn w:val="CommentReference"/>
    <w:uiPriority w:val="1"/>
    <w:qFormat/>
    <w:rsid w:val="00BF3E24"/>
    <w:rPr>
      <w:rFonts w:ascii="Segoe UI" w:hAnsi="Segoe UI"/>
      <w:b/>
      <w:color w:val="225B62"/>
      <w:sz w:val="24"/>
      <w:szCs w:val="16"/>
    </w:rPr>
  </w:style>
  <w:style w:type="paragraph" w:customStyle="1" w:styleId="BodyVLBrief">
    <w:name w:val="Body (VL Brief)"/>
    <w:basedOn w:val="Normal"/>
    <w:link w:val="BodyVLBriefChar"/>
    <w:rsid w:val="00960215"/>
    <w:pPr>
      <w:tabs>
        <w:tab w:val="clear" w:pos="9360"/>
      </w:tabs>
      <w:spacing w:after="120"/>
    </w:pPr>
    <w:rPr>
      <w:color w:val="262626" w:themeColor="text1" w:themeTint="D9"/>
      <w:szCs w:val="18"/>
    </w:rPr>
  </w:style>
  <w:style w:type="character" w:customStyle="1" w:styleId="BodyVLBriefChar">
    <w:name w:val="Body (VL Brief) Char"/>
    <w:basedOn w:val="DefaultParagraphFont"/>
    <w:link w:val="BodyVLBrief"/>
    <w:rsid w:val="00960215"/>
    <w:rPr>
      <w:rFonts w:ascii="Segoe UI" w:hAnsi="Segoe UI"/>
      <w:color w:val="262626" w:themeColor="text1" w:themeTint="D9"/>
      <w:sz w:val="20"/>
      <w:szCs w:val="18"/>
    </w:rPr>
  </w:style>
  <w:style w:type="paragraph" w:customStyle="1" w:styleId="VLBriefBodyCopy">
    <w:name w:val="VL Brief Body Copy"/>
    <w:basedOn w:val="Normal"/>
    <w:link w:val="VLBriefBodyCopyChar"/>
    <w:rsid w:val="00960215"/>
    <w:pPr>
      <w:tabs>
        <w:tab w:val="clear" w:pos="9360"/>
      </w:tabs>
      <w:spacing w:after="120"/>
    </w:pPr>
    <w:rPr>
      <w:color w:val="595959" w:themeColor="text1" w:themeTint="A6"/>
      <w:szCs w:val="18"/>
    </w:rPr>
  </w:style>
  <w:style w:type="character" w:customStyle="1" w:styleId="VLBriefBodyCopyChar">
    <w:name w:val="VL Brief Body Copy Char"/>
    <w:basedOn w:val="DefaultParagraphFont"/>
    <w:link w:val="VLBriefBodyCopy"/>
    <w:rsid w:val="00960215"/>
    <w:rPr>
      <w:rFonts w:ascii="Segoe UI" w:hAnsi="Segoe UI"/>
      <w:color w:val="595959" w:themeColor="text1" w:themeTint="A6"/>
      <w:sz w:val="20"/>
      <w:szCs w:val="18"/>
    </w:rPr>
  </w:style>
  <w:style w:type="paragraph" w:customStyle="1" w:styleId="Hdg1noborder">
    <w:name w:val="Hdg 1 no border"/>
    <w:basedOn w:val="Heading1"/>
    <w:uiPriority w:val="2"/>
    <w:rsid w:val="00960215"/>
    <w:pPr>
      <w:shd w:val="clear" w:color="auto" w:fill="auto"/>
      <w:tabs>
        <w:tab w:val="clear" w:pos="9360"/>
      </w:tabs>
      <w:spacing w:after="0"/>
    </w:pPr>
    <w:rPr>
      <w:color w:val="2F5496" w:themeColor="accent1" w:themeShade="BF"/>
      <w:sz w:val="32"/>
      <w:szCs w:val="20"/>
    </w:rPr>
  </w:style>
  <w:style w:type="table" w:styleId="PlainTable1">
    <w:name w:val="Plain Table 1"/>
    <w:basedOn w:val="TableNormal"/>
    <w:uiPriority w:val="41"/>
    <w:rsid w:val="00320F92"/>
    <w:pPr>
      <w:spacing w:after="0" w:line="240" w:lineRule="auto"/>
    </w:pPr>
    <w:tblPr>
      <w:tblStyleRowBandSize w:val="1"/>
      <w:tblStyleColBandSize w:val="1"/>
      <w:tblBorders>
        <w:top w:val="single" w:sz="4" w:space="0" w:color="BFBFBF" w:themeColor="background1" w:themeShade="BF"/>
        <w:left w:val="single" w:sz="4" w:space="0" w:color="BFBFBF" w:themeColor="background1" w:themeShade="BF"/>
        <w:bottom w:val="single" w:sz="4" w:space="0" w:color="BFBFBF" w:themeColor="background1" w:themeShade="BF"/>
        <w:right w:val="single" w:sz="4" w:space="0" w:color="BFBFBF" w:themeColor="background1" w:themeShade="BF"/>
        <w:insideH w:val="single" w:sz="4" w:space="0" w:color="BFBFBF" w:themeColor="background1" w:themeShade="BF"/>
        <w:insideV w:val="single" w:sz="4" w:space="0" w:color="BFBFBF" w:themeColor="background1" w:themeShade="BF"/>
      </w:tblBorders>
    </w:tblPr>
    <w:tblStylePr w:type="firstRow">
      <w:rPr>
        <w:b/>
        <w:bCs/>
      </w:rPr>
    </w:tblStylePr>
    <w:tblStylePr w:type="lastRow">
      <w:rPr>
        <w:b/>
        <w:bCs/>
      </w:rPr>
      <w:tblPr/>
      <w:tcPr>
        <w:tcBorders>
          <w:top w:val="double" w:sz="4" w:space="0" w:color="BFBFBF" w:themeColor="background1" w:themeShade="BF"/>
        </w:tcBorders>
      </w:tcPr>
    </w:tblStylePr>
    <w:tblStylePr w:type="firstCol">
      <w:rPr>
        <w:b/>
        <w:bCs/>
      </w:rPr>
    </w:tblStylePr>
    <w:tblStylePr w:type="lastCol">
      <w:rPr>
        <w:b/>
        <w:bCs/>
      </w:rPr>
    </w:tblStylePr>
    <w:tblStylePr w:type="band1Vert">
      <w:tblPr/>
      <w:tcPr>
        <w:shd w:val="clear" w:color="auto" w:fill="F2F2F2" w:themeFill="background1" w:themeFillShade="F2"/>
      </w:tcPr>
    </w:tblStylePr>
    <w:tblStylePr w:type="band1Horz">
      <w:tblPr/>
      <w:tcPr>
        <w:shd w:val="clear" w:color="auto" w:fill="F2F2F2" w:themeFill="background1" w:themeFillShade="F2"/>
      </w:tcPr>
    </w:tblStylePr>
  </w:style>
  <w:style w:type="character" w:styleId="CommentReference">
    <w:name w:val="annotation reference"/>
    <w:basedOn w:val="DefaultParagraphFont"/>
    <w:uiPriority w:val="99"/>
    <w:semiHidden/>
    <w:unhideWhenUsed/>
    <w:rsid w:val="006D0730"/>
    <w:rPr>
      <w:sz w:val="16"/>
      <w:szCs w:val="16"/>
    </w:rPr>
  </w:style>
  <w:style w:type="paragraph" w:styleId="CommentText">
    <w:name w:val="annotation text"/>
    <w:basedOn w:val="Normal"/>
    <w:link w:val="CommentTextChar"/>
    <w:uiPriority w:val="99"/>
    <w:unhideWhenUsed/>
    <w:rsid w:val="006D0730"/>
    <w:rPr>
      <w:szCs w:val="20"/>
    </w:rPr>
  </w:style>
  <w:style w:type="character" w:customStyle="1" w:styleId="CommentTextChar">
    <w:name w:val="Comment Text Char"/>
    <w:basedOn w:val="DefaultParagraphFont"/>
    <w:link w:val="CommentText"/>
    <w:uiPriority w:val="99"/>
    <w:rsid w:val="006D0730"/>
    <w:rPr>
      <w:rFonts w:ascii="Segoe UI" w:hAnsi="Segoe UI"/>
      <w:sz w:val="20"/>
      <w:szCs w:val="20"/>
    </w:rPr>
  </w:style>
  <w:style w:type="paragraph" w:styleId="CommentSubject">
    <w:name w:val="annotation subject"/>
    <w:basedOn w:val="CommentText"/>
    <w:next w:val="CommentText"/>
    <w:link w:val="CommentSubjectChar"/>
    <w:uiPriority w:val="99"/>
    <w:semiHidden/>
    <w:unhideWhenUsed/>
    <w:rsid w:val="006D0730"/>
    <w:rPr>
      <w:b/>
      <w:bCs/>
    </w:rPr>
  </w:style>
  <w:style w:type="character" w:customStyle="1" w:styleId="CommentSubjectChar">
    <w:name w:val="Comment Subject Char"/>
    <w:basedOn w:val="CommentTextChar"/>
    <w:link w:val="CommentSubject"/>
    <w:uiPriority w:val="99"/>
    <w:semiHidden/>
    <w:rsid w:val="006D0730"/>
    <w:rPr>
      <w:rFonts w:ascii="Segoe UI" w:hAnsi="Segoe UI"/>
      <w:b/>
      <w:bCs/>
      <w:sz w:val="20"/>
      <w:szCs w:val="20"/>
    </w:rPr>
  </w:style>
  <w:style w:type="paragraph" w:customStyle="1" w:styleId="GlossaryTerm">
    <w:name w:val="Glossary Term"/>
    <w:basedOn w:val="Normal"/>
    <w:rsid w:val="004815EE"/>
  </w:style>
  <w:style w:type="character" w:styleId="FollowedHyperlink">
    <w:name w:val="FollowedHyperlink"/>
    <w:basedOn w:val="DefaultParagraphFont"/>
    <w:uiPriority w:val="99"/>
    <w:semiHidden/>
    <w:unhideWhenUsed/>
    <w:rsid w:val="00EF0B45"/>
    <w:rPr>
      <w:color w:val="954F72" w:themeColor="followedHyperlink"/>
      <w:u w:val="single"/>
    </w:rPr>
  </w:style>
  <w:style w:type="character" w:customStyle="1" w:styleId="Q">
    <w:name w:val="Q:"/>
    <w:basedOn w:val="BodyTextChar"/>
    <w:uiPriority w:val="1"/>
    <w:rsid w:val="00F0290D"/>
    <w:rPr>
      <w:rFonts w:ascii="Segoe UI" w:eastAsia="Times New Roman" w:hAnsi="Segoe UI" w:cs="Times New Roman"/>
      <w:b/>
      <w:color w:val="2A446F"/>
      <w:sz w:val="20"/>
      <w:szCs w:val="20"/>
    </w:rPr>
  </w:style>
  <w:style w:type="table" w:customStyle="1" w:styleId="TableGrid1">
    <w:name w:val="Table Grid1"/>
    <w:rsid w:val="00840C0D"/>
    <w:pPr>
      <w:spacing w:after="0" w:line="240" w:lineRule="auto"/>
    </w:pPr>
    <w:rPr>
      <w:rFonts w:eastAsiaTheme="minorEastAsia"/>
    </w:rPr>
    <w:tblPr>
      <w:tblCellMar>
        <w:top w:w="0" w:type="dxa"/>
        <w:left w:w="0" w:type="dxa"/>
        <w:bottom w:w="0" w:type="dxa"/>
        <w:right w:w="0" w:type="dxa"/>
      </w:tblCellMar>
    </w:tblPr>
  </w:style>
  <w:style w:type="paragraph" w:customStyle="1" w:styleId="ProductTermslink">
    <w:name w:val="Product Terms link"/>
    <w:basedOn w:val="Normal"/>
    <w:link w:val="ProductTermslinkChar"/>
    <w:qFormat/>
    <w:rsid w:val="00542203"/>
    <w:rPr>
      <w:i/>
      <w:color w:val="2A446F"/>
      <w:sz w:val="20"/>
      <w:u w:val="single"/>
    </w:rPr>
  </w:style>
  <w:style w:type="character" w:customStyle="1" w:styleId="ProductTermslinkChar">
    <w:name w:val="Product Terms link Char"/>
    <w:basedOn w:val="DefaultParagraphFont"/>
    <w:link w:val="ProductTermslink"/>
    <w:rsid w:val="00542203"/>
    <w:rPr>
      <w:rFonts w:ascii="Segoe Sans Text" w:hAnsi="Segoe Sans Text"/>
      <w:i/>
      <w:color w:val="2A446F"/>
      <w:sz w:val="20"/>
      <w:u w:val="single"/>
    </w:rPr>
  </w:style>
  <w:style w:type="paragraph" w:styleId="Subtitle">
    <w:name w:val="Subtitle"/>
    <w:basedOn w:val="Normal"/>
    <w:next w:val="Normal"/>
    <w:link w:val="SubtitleChar"/>
    <w:uiPriority w:val="11"/>
    <w:unhideWhenUsed/>
    <w:rsid w:val="00090E9A"/>
    <w:pPr>
      <w:numPr>
        <w:ilvl w:val="1"/>
      </w:numPr>
    </w:pPr>
    <w:rPr>
      <w:rFonts w:asciiTheme="minorHAnsi" w:eastAsiaTheme="minorEastAsia" w:hAnsiTheme="minorHAnsi"/>
      <w:color w:val="5A5A5A" w:themeColor="text1" w:themeTint="A5"/>
      <w:spacing w:val="15"/>
      <w:sz w:val="22"/>
    </w:rPr>
  </w:style>
  <w:style w:type="character" w:customStyle="1" w:styleId="SubtitleChar">
    <w:name w:val="Subtitle Char"/>
    <w:basedOn w:val="DefaultParagraphFont"/>
    <w:link w:val="Subtitle"/>
    <w:uiPriority w:val="11"/>
    <w:rsid w:val="00090E9A"/>
    <w:rPr>
      <w:rFonts w:eastAsiaTheme="minorEastAsia"/>
      <w:color w:val="5A5A5A" w:themeColor="text1" w:themeTint="A5"/>
      <w:spacing w:val="15"/>
    </w:rPr>
  </w:style>
  <w:style w:type="character" w:customStyle="1" w:styleId="Heading6Char">
    <w:name w:val="Heading 6 Char"/>
    <w:basedOn w:val="DefaultParagraphFont"/>
    <w:link w:val="Heading6"/>
    <w:uiPriority w:val="9"/>
    <w:semiHidden/>
    <w:rsid w:val="009148C7"/>
    <w:rPr>
      <w:rFonts w:asciiTheme="majorHAnsi" w:eastAsiaTheme="majorEastAsia" w:hAnsiTheme="majorHAnsi" w:cstheme="majorBidi"/>
      <w:color w:val="1F3763" w:themeColor="accent1" w:themeShade="7F"/>
      <w:sz w:val="20"/>
    </w:rPr>
  </w:style>
  <w:style w:type="paragraph" w:styleId="Caption">
    <w:name w:val="caption"/>
    <w:basedOn w:val="Normal"/>
    <w:next w:val="Normal"/>
    <w:uiPriority w:val="35"/>
    <w:rsid w:val="009148C7"/>
    <w:pPr>
      <w:spacing w:after="200"/>
    </w:pPr>
    <w:rPr>
      <w:i/>
      <w:iCs/>
      <w:color w:val="44546A" w:themeColor="text2"/>
      <w:sz w:val="18"/>
      <w:szCs w:val="18"/>
    </w:rPr>
  </w:style>
  <w:style w:type="paragraph" w:customStyle="1" w:styleId="Tableheader">
    <w:name w:val="Table header"/>
    <w:basedOn w:val="Heading2"/>
    <w:link w:val="TableheaderChar"/>
    <w:autoRedefine/>
    <w:qFormat/>
    <w:rsid w:val="00BF3E24"/>
    <w:pPr>
      <w:spacing w:before="80" w:after="80"/>
      <w:jc w:val="center"/>
    </w:pPr>
    <w:rPr>
      <w:rFonts w:ascii="Segoe Sans Text Semibold" w:hAnsi="Segoe Sans Text Semibold" w:cs="Segoe Sans Text Semibold"/>
      <w:color w:val="000000" w:themeColor="text1"/>
      <w:sz w:val="24"/>
      <w:szCs w:val="20"/>
    </w:rPr>
  </w:style>
  <w:style w:type="character" w:customStyle="1" w:styleId="TableheaderChar">
    <w:name w:val="Table header Char"/>
    <w:basedOn w:val="Heading2Char"/>
    <w:link w:val="Tableheader"/>
    <w:rsid w:val="00BF3E24"/>
    <w:rPr>
      <w:rFonts w:ascii="Segoe Sans Text Semibold" w:eastAsiaTheme="majorEastAsia" w:hAnsi="Segoe Sans Text Semibold" w:cs="Segoe Sans Text Semibold"/>
      <w:color w:val="000000" w:themeColor="text1"/>
      <w:sz w:val="24"/>
      <w:szCs w:val="20"/>
    </w:rPr>
  </w:style>
  <w:style w:type="character" w:customStyle="1" w:styleId="StyleItalicDarkRed">
    <w:name w:val="Style Italic Dark Red"/>
    <w:basedOn w:val="DefaultParagraphFont"/>
    <w:rsid w:val="00DC5C8E"/>
    <w:rPr>
      <w:rFonts w:ascii="Segoe Sans Text" w:hAnsi="Segoe Sans Text"/>
      <w:i/>
      <w:iCs/>
      <w:color w:val="C00000"/>
      <w:sz w:val="24"/>
    </w:rPr>
  </w:style>
  <w:style w:type="paragraph" w:customStyle="1" w:styleId="Bulletlist0">
    <w:name w:val="Bullet list"/>
    <w:basedOn w:val="ListParagraph"/>
    <w:link w:val="BulletlistChar"/>
    <w:qFormat/>
    <w:rsid w:val="00BF3E24"/>
    <w:pPr>
      <w:numPr>
        <w:numId w:val="7"/>
      </w:numPr>
      <w:spacing w:line="360" w:lineRule="exact"/>
    </w:pPr>
  </w:style>
  <w:style w:type="character" w:customStyle="1" w:styleId="ListParagraphChar">
    <w:name w:val="List Paragraph Char"/>
    <w:aliases w:val="Alpha list Char"/>
    <w:basedOn w:val="BodyTextChar"/>
    <w:link w:val="ListParagraph"/>
    <w:uiPriority w:val="34"/>
    <w:rsid w:val="00DC5C8E"/>
    <w:rPr>
      <w:rFonts w:ascii="Segoe Sans Text" w:eastAsia="Times New Roman" w:hAnsi="Segoe Sans Text" w:cs="Times New Roman"/>
      <w:sz w:val="24"/>
      <w:szCs w:val="20"/>
    </w:rPr>
  </w:style>
  <w:style w:type="character" w:customStyle="1" w:styleId="BulletlistChar">
    <w:name w:val="Bullet list Char"/>
    <w:basedOn w:val="ListParagraphChar"/>
    <w:link w:val="Bulletlist0"/>
    <w:rsid w:val="00BF3E24"/>
    <w:rPr>
      <w:rFonts w:ascii="Segoe Sans Text" w:eastAsia="Times New Roman" w:hAnsi="Segoe Sans Text" w:cs="Times New Roman"/>
      <w:color w:val="000000" w:themeColor="text1"/>
      <w:sz w:val="24"/>
      <w:szCs w:val="20"/>
    </w:rPr>
  </w:style>
  <w:style w:type="table" w:customStyle="1" w:styleId="LicensingGuidanceTable">
    <w:name w:val="Licensing Guidance Table"/>
    <w:basedOn w:val="TableNormal"/>
    <w:uiPriority w:val="99"/>
    <w:rsid w:val="00C91720"/>
    <w:pPr>
      <w:spacing w:after="0" w:line="240" w:lineRule="auto"/>
    </w:pPr>
    <w:tblPr/>
  </w:style>
  <w:style w:type="paragraph" w:customStyle="1" w:styleId="ProductList-Body">
    <w:name w:val="Product List - Body"/>
    <w:basedOn w:val="Normal"/>
    <w:link w:val="ProductList-BodyChar"/>
    <w:qFormat/>
    <w:rsid w:val="003803DA"/>
    <w:pPr>
      <w:tabs>
        <w:tab w:val="clear" w:pos="9360"/>
        <w:tab w:val="left" w:pos="158"/>
      </w:tabs>
      <w:spacing w:after="0" w:line="240" w:lineRule="auto"/>
    </w:pPr>
    <w:rPr>
      <w:rFonts w:asciiTheme="minorHAnsi" w:hAnsiTheme="minorHAnsi"/>
      <w:color w:val="auto"/>
      <w:sz w:val="18"/>
      <w:lang w:val="pt-BR" w:eastAsia="pt-BR" w:bidi="pt-BR"/>
    </w:rPr>
  </w:style>
  <w:style w:type="paragraph" w:customStyle="1" w:styleId="ProductList-SectionHeading">
    <w:name w:val="Product List - Section Heading"/>
    <w:basedOn w:val="ProductList-Body"/>
    <w:next w:val="ProductList-Body"/>
    <w:link w:val="ProductList-SectionHeadingChar"/>
    <w:qFormat/>
    <w:rsid w:val="003803DA"/>
    <w:pPr>
      <w:spacing w:after="240"/>
    </w:pPr>
    <w:rPr>
      <w:rFonts w:asciiTheme="majorHAnsi" w:hAnsiTheme="majorHAnsi"/>
      <w:b/>
      <w:sz w:val="40"/>
    </w:rPr>
  </w:style>
  <w:style w:type="character" w:customStyle="1" w:styleId="ProductList-BodyChar">
    <w:name w:val="Product List - Body Char"/>
    <w:basedOn w:val="DefaultParagraphFont"/>
    <w:link w:val="ProductList-Body"/>
    <w:rsid w:val="003803DA"/>
    <w:rPr>
      <w:sz w:val="18"/>
      <w:lang w:val="pt-BR" w:eastAsia="pt-BR" w:bidi="pt-BR"/>
    </w:rPr>
  </w:style>
  <w:style w:type="character" w:customStyle="1" w:styleId="ProductList-SectionHeadingChar">
    <w:name w:val="Product List - Section Heading Char"/>
    <w:basedOn w:val="ProductList-BodyChar"/>
    <w:link w:val="ProductList-SectionHeading"/>
    <w:rsid w:val="003803DA"/>
    <w:rPr>
      <w:rFonts w:asciiTheme="majorHAnsi" w:hAnsiTheme="majorHAnsi"/>
      <w:b/>
      <w:sz w:val="40"/>
      <w:lang w:val="pt-BR" w:eastAsia="pt-BR" w:bidi="pt-BR"/>
    </w:rPr>
  </w:style>
  <w:style w:type="paragraph" w:customStyle="1" w:styleId="ProductList-OfferingBody">
    <w:name w:val="Product List - Offering Body"/>
    <w:basedOn w:val="ProductList-Body"/>
    <w:next w:val="ProductList-Body"/>
    <w:link w:val="ProductList-OfferingBodyChar"/>
    <w:qFormat/>
    <w:rsid w:val="003803DA"/>
    <w:pPr>
      <w:tabs>
        <w:tab w:val="clear" w:pos="158"/>
      </w:tabs>
      <w:spacing w:before="20" w:after="20"/>
      <w:ind w:left="-14" w:right="-101"/>
    </w:pPr>
    <w:rPr>
      <w:sz w:val="16"/>
    </w:rPr>
  </w:style>
  <w:style w:type="character" w:customStyle="1" w:styleId="ProductList-OfferingBodyChar">
    <w:name w:val="Product List - Offering Body Char"/>
    <w:basedOn w:val="ProductList-BodyChar"/>
    <w:link w:val="ProductList-OfferingBody"/>
    <w:rsid w:val="003803DA"/>
    <w:rPr>
      <w:sz w:val="16"/>
      <w:lang w:val="pt-BR" w:eastAsia="pt-BR" w:bidi="pt-BR"/>
    </w:rPr>
  </w:style>
  <w:style w:type="paragraph" w:customStyle="1" w:styleId="ProductList-SubSubSectionHeading">
    <w:name w:val="Product List - SubSubSection Heading"/>
    <w:basedOn w:val="ProductList-Body"/>
    <w:link w:val="ProductList-SubSubSectionHeadingChar"/>
    <w:qFormat/>
    <w:rsid w:val="003803DA"/>
    <w:rPr>
      <w:b/>
      <w:color w:val="00188F"/>
    </w:rPr>
  </w:style>
  <w:style w:type="character" w:customStyle="1" w:styleId="ProductList-SubSubSectionHeadingChar">
    <w:name w:val="Product List - SubSubSection Heading Char"/>
    <w:basedOn w:val="ProductList-BodyChar"/>
    <w:link w:val="ProductList-SubSubSectionHeading"/>
    <w:rsid w:val="003803DA"/>
    <w:rPr>
      <w:b/>
      <w:color w:val="00188F"/>
      <w:sz w:val="18"/>
      <w:lang w:val="pt-BR" w:eastAsia="pt-BR" w:bidi="pt-BR"/>
    </w:rPr>
  </w:style>
  <w:style w:type="character" w:customStyle="1" w:styleId="eop">
    <w:name w:val="eop"/>
    <w:basedOn w:val="DefaultParagraphFont"/>
    <w:rsid w:val="003803DA"/>
  </w:style>
</w:styles>
</file>

<file path=word/webSettings.xml><?xml version="1.0" encoding="utf-8"?>
<w:webSetting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mc:Ignorable="w14 w15 w16se w16cid w16 w16cex w16sdtdh w16sdtfl w16du">
  <w:divs>
    <w:div w:id="212735092">
      <w:bodyDiv w:val="1"/>
      <w:marLeft w:val="0"/>
      <w:marRight w:val="0"/>
      <w:marTop w:val="0"/>
      <w:marBottom w:val="0"/>
      <w:divBdr>
        <w:top w:val="none" w:sz="0" w:space="0" w:color="auto"/>
        <w:left w:val="none" w:sz="0" w:space="0" w:color="auto"/>
        <w:bottom w:val="none" w:sz="0" w:space="0" w:color="auto"/>
        <w:right w:val="none" w:sz="0" w:space="0" w:color="auto"/>
      </w:divBdr>
    </w:div>
    <w:div w:id="248347624">
      <w:bodyDiv w:val="1"/>
      <w:marLeft w:val="0"/>
      <w:marRight w:val="0"/>
      <w:marTop w:val="0"/>
      <w:marBottom w:val="0"/>
      <w:divBdr>
        <w:top w:val="none" w:sz="0" w:space="0" w:color="auto"/>
        <w:left w:val="none" w:sz="0" w:space="0" w:color="auto"/>
        <w:bottom w:val="none" w:sz="0" w:space="0" w:color="auto"/>
        <w:right w:val="none" w:sz="0" w:space="0" w:color="auto"/>
      </w:divBdr>
      <w:divsChild>
        <w:div w:id="358317202">
          <w:marLeft w:val="0"/>
          <w:marRight w:val="0"/>
          <w:marTop w:val="0"/>
          <w:marBottom w:val="0"/>
          <w:divBdr>
            <w:top w:val="none" w:sz="0" w:space="0" w:color="auto"/>
            <w:left w:val="none" w:sz="0" w:space="0" w:color="auto"/>
            <w:bottom w:val="none" w:sz="0" w:space="0" w:color="auto"/>
            <w:right w:val="none" w:sz="0" w:space="0" w:color="auto"/>
          </w:divBdr>
        </w:div>
        <w:div w:id="1816684165">
          <w:marLeft w:val="0"/>
          <w:marRight w:val="0"/>
          <w:marTop w:val="0"/>
          <w:marBottom w:val="0"/>
          <w:divBdr>
            <w:top w:val="none" w:sz="0" w:space="0" w:color="auto"/>
            <w:left w:val="none" w:sz="0" w:space="0" w:color="auto"/>
            <w:bottom w:val="none" w:sz="0" w:space="0" w:color="auto"/>
            <w:right w:val="none" w:sz="0" w:space="0" w:color="auto"/>
          </w:divBdr>
        </w:div>
      </w:divsChild>
    </w:div>
    <w:div w:id="288048173">
      <w:bodyDiv w:val="1"/>
      <w:marLeft w:val="0"/>
      <w:marRight w:val="0"/>
      <w:marTop w:val="0"/>
      <w:marBottom w:val="0"/>
      <w:divBdr>
        <w:top w:val="none" w:sz="0" w:space="0" w:color="auto"/>
        <w:left w:val="none" w:sz="0" w:space="0" w:color="auto"/>
        <w:bottom w:val="none" w:sz="0" w:space="0" w:color="auto"/>
        <w:right w:val="none" w:sz="0" w:space="0" w:color="auto"/>
      </w:divBdr>
    </w:div>
    <w:div w:id="328139689">
      <w:bodyDiv w:val="1"/>
      <w:marLeft w:val="0"/>
      <w:marRight w:val="0"/>
      <w:marTop w:val="0"/>
      <w:marBottom w:val="0"/>
      <w:divBdr>
        <w:top w:val="none" w:sz="0" w:space="0" w:color="auto"/>
        <w:left w:val="none" w:sz="0" w:space="0" w:color="auto"/>
        <w:bottom w:val="none" w:sz="0" w:space="0" w:color="auto"/>
        <w:right w:val="none" w:sz="0" w:space="0" w:color="auto"/>
      </w:divBdr>
    </w:div>
    <w:div w:id="399061866">
      <w:bodyDiv w:val="1"/>
      <w:marLeft w:val="0"/>
      <w:marRight w:val="0"/>
      <w:marTop w:val="0"/>
      <w:marBottom w:val="0"/>
      <w:divBdr>
        <w:top w:val="none" w:sz="0" w:space="0" w:color="auto"/>
        <w:left w:val="none" w:sz="0" w:space="0" w:color="auto"/>
        <w:bottom w:val="none" w:sz="0" w:space="0" w:color="auto"/>
        <w:right w:val="none" w:sz="0" w:space="0" w:color="auto"/>
      </w:divBdr>
    </w:div>
    <w:div w:id="481773655">
      <w:bodyDiv w:val="1"/>
      <w:marLeft w:val="0"/>
      <w:marRight w:val="0"/>
      <w:marTop w:val="0"/>
      <w:marBottom w:val="0"/>
      <w:divBdr>
        <w:top w:val="none" w:sz="0" w:space="0" w:color="auto"/>
        <w:left w:val="none" w:sz="0" w:space="0" w:color="auto"/>
        <w:bottom w:val="none" w:sz="0" w:space="0" w:color="auto"/>
        <w:right w:val="none" w:sz="0" w:space="0" w:color="auto"/>
      </w:divBdr>
    </w:div>
    <w:div w:id="535043432">
      <w:bodyDiv w:val="1"/>
      <w:marLeft w:val="0"/>
      <w:marRight w:val="0"/>
      <w:marTop w:val="0"/>
      <w:marBottom w:val="0"/>
      <w:divBdr>
        <w:top w:val="none" w:sz="0" w:space="0" w:color="auto"/>
        <w:left w:val="none" w:sz="0" w:space="0" w:color="auto"/>
        <w:bottom w:val="none" w:sz="0" w:space="0" w:color="auto"/>
        <w:right w:val="none" w:sz="0" w:space="0" w:color="auto"/>
      </w:divBdr>
    </w:div>
    <w:div w:id="607852539">
      <w:bodyDiv w:val="1"/>
      <w:marLeft w:val="0"/>
      <w:marRight w:val="0"/>
      <w:marTop w:val="0"/>
      <w:marBottom w:val="0"/>
      <w:divBdr>
        <w:top w:val="none" w:sz="0" w:space="0" w:color="auto"/>
        <w:left w:val="none" w:sz="0" w:space="0" w:color="auto"/>
        <w:bottom w:val="none" w:sz="0" w:space="0" w:color="auto"/>
        <w:right w:val="none" w:sz="0" w:space="0" w:color="auto"/>
      </w:divBdr>
      <w:divsChild>
        <w:div w:id="176816286">
          <w:marLeft w:val="0"/>
          <w:marRight w:val="0"/>
          <w:marTop w:val="0"/>
          <w:marBottom w:val="0"/>
          <w:divBdr>
            <w:top w:val="none" w:sz="0" w:space="0" w:color="auto"/>
            <w:left w:val="none" w:sz="0" w:space="0" w:color="auto"/>
            <w:bottom w:val="none" w:sz="0" w:space="0" w:color="auto"/>
            <w:right w:val="none" w:sz="0" w:space="0" w:color="auto"/>
          </w:divBdr>
        </w:div>
        <w:div w:id="1399014088">
          <w:marLeft w:val="0"/>
          <w:marRight w:val="0"/>
          <w:marTop w:val="0"/>
          <w:marBottom w:val="0"/>
          <w:divBdr>
            <w:top w:val="none" w:sz="0" w:space="0" w:color="auto"/>
            <w:left w:val="none" w:sz="0" w:space="0" w:color="auto"/>
            <w:bottom w:val="none" w:sz="0" w:space="0" w:color="auto"/>
            <w:right w:val="none" w:sz="0" w:space="0" w:color="auto"/>
          </w:divBdr>
        </w:div>
      </w:divsChild>
    </w:div>
    <w:div w:id="803743345">
      <w:bodyDiv w:val="1"/>
      <w:marLeft w:val="0"/>
      <w:marRight w:val="0"/>
      <w:marTop w:val="0"/>
      <w:marBottom w:val="0"/>
      <w:divBdr>
        <w:top w:val="none" w:sz="0" w:space="0" w:color="auto"/>
        <w:left w:val="none" w:sz="0" w:space="0" w:color="auto"/>
        <w:bottom w:val="none" w:sz="0" w:space="0" w:color="auto"/>
        <w:right w:val="none" w:sz="0" w:space="0" w:color="auto"/>
      </w:divBdr>
    </w:div>
    <w:div w:id="812601479">
      <w:bodyDiv w:val="1"/>
      <w:marLeft w:val="0"/>
      <w:marRight w:val="0"/>
      <w:marTop w:val="0"/>
      <w:marBottom w:val="0"/>
      <w:divBdr>
        <w:top w:val="none" w:sz="0" w:space="0" w:color="auto"/>
        <w:left w:val="none" w:sz="0" w:space="0" w:color="auto"/>
        <w:bottom w:val="none" w:sz="0" w:space="0" w:color="auto"/>
        <w:right w:val="none" w:sz="0" w:space="0" w:color="auto"/>
      </w:divBdr>
    </w:div>
    <w:div w:id="853113942">
      <w:bodyDiv w:val="1"/>
      <w:marLeft w:val="0"/>
      <w:marRight w:val="0"/>
      <w:marTop w:val="0"/>
      <w:marBottom w:val="0"/>
      <w:divBdr>
        <w:top w:val="none" w:sz="0" w:space="0" w:color="auto"/>
        <w:left w:val="none" w:sz="0" w:space="0" w:color="auto"/>
        <w:bottom w:val="none" w:sz="0" w:space="0" w:color="auto"/>
        <w:right w:val="none" w:sz="0" w:space="0" w:color="auto"/>
      </w:divBdr>
    </w:div>
    <w:div w:id="877425985">
      <w:bodyDiv w:val="1"/>
      <w:marLeft w:val="0"/>
      <w:marRight w:val="0"/>
      <w:marTop w:val="0"/>
      <w:marBottom w:val="0"/>
      <w:divBdr>
        <w:top w:val="none" w:sz="0" w:space="0" w:color="auto"/>
        <w:left w:val="none" w:sz="0" w:space="0" w:color="auto"/>
        <w:bottom w:val="none" w:sz="0" w:space="0" w:color="auto"/>
        <w:right w:val="none" w:sz="0" w:space="0" w:color="auto"/>
      </w:divBdr>
      <w:divsChild>
        <w:div w:id="504248559">
          <w:marLeft w:val="0"/>
          <w:marRight w:val="0"/>
          <w:marTop w:val="0"/>
          <w:marBottom w:val="150"/>
          <w:divBdr>
            <w:top w:val="none" w:sz="0" w:space="0" w:color="auto"/>
            <w:left w:val="none" w:sz="0" w:space="0" w:color="auto"/>
            <w:bottom w:val="none" w:sz="0" w:space="0" w:color="auto"/>
            <w:right w:val="none" w:sz="0" w:space="0" w:color="auto"/>
          </w:divBdr>
          <w:divsChild>
            <w:div w:id="1372074598">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604314320">
          <w:marLeft w:val="0"/>
          <w:marRight w:val="0"/>
          <w:marTop w:val="0"/>
          <w:marBottom w:val="150"/>
          <w:divBdr>
            <w:top w:val="none" w:sz="0" w:space="0" w:color="auto"/>
            <w:left w:val="none" w:sz="0" w:space="0" w:color="auto"/>
            <w:bottom w:val="none" w:sz="0" w:space="0" w:color="auto"/>
            <w:right w:val="none" w:sz="0" w:space="0" w:color="auto"/>
          </w:divBdr>
          <w:divsChild>
            <w:div w:id="344215289">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656037031">
          <w:marLeft w:val="0"/>
          <w:marRight w:val="0"/>
          <w:marTop w:val="0"/>
          <w:marBottom w:val="150"/>
          <w:divBdr>
            <w:top w:val="none" w:sz="0" w:space="0" w:color="auto"/>
            <w:left w:val="none" w:sz="0" w:space="0" w:color="auto"/>
            <w:bottom w:val="none" w:sz="0" w:space="0" w:color="auto"/>
            <w:right w:val="none" w:sz="0" w:space="0" w:color="auto"/>
          </w:divBdr>
        </w:div>
        <w:div w:id="741560638">
          <w:marLeft w:val="0"/>
          <w:marRight w:val="0"/>
          <w:marTop w:val="0"/>
          <w:marBottom w:val="150"/>
          <w:divBdr>
            <w:top w:val="none" w:sz="0" w:space="0" w:color="auto"/>
            <w:left w:val="none" w:sz="0" w:space="0" w:color="auto"/>
            <w:bottom w:val="none" w:sz="0" w:space="0" w:color="auto"/>
            <w:right w:val="none" w:sz="0" w:space="0" w:color="auto"/>
          </w:divBdr>
          <w:divsChild>
            <w:div w:id="1982691213">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1661468770">
          <w:marLeft w:val="0"/>
          <w:marRight w:val="0"/>
          <w:marTop w:val="0"/>
          <w:marBottom w:val="150"/>
          <w:divBdr>
            <w:top w:val="none" w:sz="0" w:space="0" w:color="auto"/>
            <w:left w:val="none" w:sz="0" w:space="0" w:color="auto"/>
            <w:bottom w:val="none" w:sz="0" w:space="0" w:color="auto"/>
            <w:right w:val="none" w:sz="0" w:space="0" w:color="auto"/>
          </w:divBdr>
          <w:divsChild>
            <w:div w:id="1414232080">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1898515382">
          <w:marLeft w:val="0"/>
          <w:marRight w:val="0"/>
          <w:marTop w:val="0"/>
          <w:marBottom w:val="150"/>
          <w:divBdr>
            <w:top w:val="none" w:sz="0" w:space="0" w:color="auto"/>
            <w:left w:val="none" w:sz="0" w:space="0" w:color="auto"/>
            <w:bottom w:val="none" w:sz="0" w:space="0" w:color="auto"/>
            <w:right w:val="none" w:sz="0" w:space="0" w:color="auto"/>
          </w:divBdr>
          <w:divsChild>
            <w:div w:id="1787963999">
              <w:marLeft w:val="0"/>
              <w:marRight w:val="0"/>
              <w:marTop w:val="0"/>
              <w:marBottom w:val="0"/>
              <w:divBdr>
                <w:top w:val="single" w:sz="12" w:space="0" w:color="50E6FF"/>
                <w:left w:val="none" w:sz="0" w:space="0" w:color="auto"/>
                <w:bottom w:val="single" w:sz="12" w:space="0" w:color="50E6FF"/>
                <w:right w:val="single" w:sz="12" w:space="0" w:color="50E6FF"/>
              </w:divBdr>
            </w:div>
          </w:divsChild>
        </w:div>
      </w:divsChild>
    </w:div>
    <w:div w:id="910847625">
      <w:bodyDiv w:val="1"/>
      <w:marLeft w:val="0"/>
      <w:marRight w:val="0"/>
      <w:marTop w:val="0"/>
      <w:marBottom w:val="0"/>
      <w:divBdr>
        <w:top w:val="none" w:sz="0" w:space="0" w:color="auto"/>
        <w:left w:val="none" w:sz="0" w:space="0" w:color="auto"/>
        <w:bottom w:val="none" w:sz="0" w:space="0" w:color="auto"/>
        <w:right w:val="none" w:sz="0" w:space="0" w:color="auto"/>
      </w:divBdr>
    </w:div>
    <w:div w:id="983705742">
      <w:bodyDiv w:val="1"/>
      <w:marLeft w:val="0"/>
      <w:marRight w:val="0"/>
      <w:marTop w:val="0"/>
      <w:marBottom w:val="0"/>
      <w:divBdr>
        <w:top w:val="none" w:sz="0" w:space="0" w:color="auto"/>
        <w:left w:val="none" w:sz="0" w:space="0" w:color="auto"/>
        <w:bottom w:val="none" w:sz="0" w:space="0" w:color="auto"/>
        <w:right w:val="none" w:sz="0" w:space="0" w:color="auto"/>
      </w:divBdr>
    </w:div>
    <w:div w:id="1023477241">
      <w:bodyDiv w:val="1"/>
      <w:marLeft w:val="0"/>
      <w:marRight w:val="0"/>
      <w:marTop w:val="0"/>
      <w:marBottom w:val="0"/>
      <w:divBdr>
        <w:top w:val="none" w:sz="0" w:space="0" w:color="auto"/>
        <w:left w:val="none" w:sz="0" w:space="0" w:color="auto"/>
        <w:bottom w:val="none" w:sz="0" w:space="0" w:color="auto"/>
        <w:right w:val="none" w:sz="0" w:space="0" w:color="auto"/>
      </w:divBdr>
    </w:div>
    <w:div w:id="1087463999">
      <w:bodyDiv w:val="1"/>
      <w:marLeft w:val="0"/>
      <w:marRight w:val="0"/>
      <w:marTop w:val="0"/>
      <w:marBottom w:val="0"/>
      <w:divBdr>
        <w:top w:val="none" w:sz="0" w:space="0" w:color="auto"/>
        <w:left w:val="none" w:sz="0" w:space="0" w:color="auto"/>
        <w:bottom w:val="none" w:sz="0" w:space="0" w:color="auto"/>
        <w:right w:val="none" w:sz="0" w:space="0" w:color="auto"/>
      </w:divBdr>
    </w:div>
    <w:div w:id="1336228316">
      <w:bodyDiv w:val="1"/>
      <w:marLeft w:val="0"/>
      <w:marRight w:val="0"/>
      <w:marTop w:val="0"/>
      <w:marBottom w:val="0"/>
      <w:divBdr>
        <w:top w:val="none" w:sz="0" w:space="0" w:color="auto"/>
        <w:left w:val="none" w:sz="0" w:space="0" w:color="auto"/>
        <w:bottom w:val="none" w:sz="0" w:space="0" w:color="auto"/>
        <w:right w:val="none" w:sz="0" w:space="0" w:color="auto"/>
      </w:divBdr>
    </w:div>
    <w:div w:id="1411582705">
      <w:bodyDiv w:val="1"/>
      <w:marLeft w:val="0"/>
      <w:marRight w:val="0"/>
      <w:marTop w:val="0"/>
      <w:marBottom w:val="0"/>
      <w:divBdr>
        <w:top w:val="none" w:sz="0" w:space="0" w:color="auto"/>
        <w:left w:val="none" w:sz="0" w:space="0" w:color="auto"/>
        <w:bottom w:val="none" w:sz="0" w:space="0" w:color="auto"/>
        <w:right w:val="none" w:sz="0" w:space="0" w:color="auto"/>
      </w:divBdr>
    </w:div>
    <w:div w:id="1558543289">
      <w:bodyDiv w:val="1"/>
      <w:marLeft w:val="0"/>
      <w:marRight w:val="0"/>
      <w:marTop w:val="0"/>
      <w:marBottom w:val="0"/>
      <w:divBdr>
        <w:top w:val="none" w:sz="0" w:space="0" w:color="auto"/>
        <w:left w:val="none" w:sz="0" w:space="0" w:color="auto"/>
        <w:bottom w:val="none" w:sz="0" w:space="0" w:color="auto"/>
        <w:right w:val="none" w:sz="0" w:space="0" w:color="auto"/>
      </w:divBdr>
    </w:div>
    <w:div w:id="1754009881">
      <w:bodyDiv w:val="1"/>
      <w:marLeft w:val="0"/>
      <w:marRight w:val="0"/>
      <w:marTop w:val="0"/>
      <w:marBottom w:val="0"/>
      <w:divBdr>
        <w:top w:val="none" w:sz="0" w:space="0" w:color="auto"/>
        <w:left w:val="none" w:sz="0" w:space="0" w:color="auto"/>
        <w:bottom w:val="none" w:sz="0" w:space="0" w:color="auto"/>
        <w:right w:val="none" w:sz="0" w:space="0" w:color="auto"/>
      </w:divBdr>
    </w:div>
    <w:div w:id="1820881281">
      <w:bodyDiv w:val="1"/>
      <w:marLeft w:val="0"/>
      <w:marRight w:val="0"/>
      <w:marTop w:val="0"/>
      <w:marBottom w:val="0"/>
      <w:divBdr>
        <w:top w:val="none" w:sz="0" w:space="0" w:color="auto"/>
        <w:left w:val="none" w:sz="0" w:space="0" w:color="auto"/>
        <w:bottom w:val="none" w:sz="0" w:space="0" w:color="auto"/>
        <w:right w:val="none" w:sz="0" w:space="0" w:color="auto"/>
      </w:divBdr>
    </w:div>
    <w:div w:id="1822455848">
      <w:bodyDiv w:val="1"/>
      <w:marLeft w:val="0"/>
      <w:marRight w:val="0"/>
      <w:marTop w:val="0"/>
      <w:marBottom w:val="0"/>
      <w:divBdr>
        <w:top w:val="none" w:sz="0" w:space="0" w:color="auto"/>
        <w:left w:val="none" w:sz="0" w:space="0" w:color="auto"/>
        <w:bottom w:val="none" w:sz="0" w:space="0" w:color="auto"/>
        <w:right w:val="none" w:sz="0" w:space="0" w:color="auto"/>
      </w:divBdr>
    </w:div>
    <w:div w:id="1826435397">
      <w:bodyDiv w:val="1"/>
      <w:marLeft w:val="0"/>
      <w:marRight w:val="0"/>
      <w:marTop w:val="0"/>
      <w:marBottom w:val="0"/>
      <w:divBdr>
        <w:top w:val="none" w:sz="0" w:space="0" w:color="auto"/>
        <w:left w:val="none" w:sz="0" w:space="0" w:color="auto"/>
        <w:bottom w:val="none" w:sz="0" w:space="0" w:color="auto"/>
        <w:right w:val="none" w:sz="0" w:space="0" w:color="auto"/>
      </w:divBdr>
    </w:div>
    <w:div w:id="1891067114">
      <w:bodyDiv w:val="1"/>
      <w:marLeft w:val="0"/>
      <w:marRight w:val="0"/>
      <w:marTop w:val="0"/>
      <w:marBottom w:val="0"/>
      <w:divBdr>
        <w:top w:val="none" w:sz="0" w:space="0" w:color="auto"/>
        <w:left w:val="none" w:sz="0" w:space="0" w:color="auto"/>
        <w:bottom w:val="none" w:sz="0" w:space="0" w:color="auto"/>
        <w:right w:val="none" w:sz="0" w:space="0" w:color="auto"/>
      </w:divBdr>
    </w:div>
    <w:div w:id="2007661080">
      <w:bodyDiv w:val="1"/>
      <w:marLeft w:val="0"/>
      <w:marRight w:val="0"/>
      <w:marTop w:val="0"/>
      <w:marBottom w:val="0"/>
      <w:divBdr>
        <w:top w:val="none" w:sz="0" w:space="0" w:color="auto"/>
        <w:left w:val="none" w:sz="0" w:space="0" w:color="auto"/>
        <w:bottom w:val="none" w:sz="0" w:space="0" w:color="auto"/>
        <w:right w:val="none" w:sz="0" w:space="0" w:color="auto"/>
      </w:divBdr>
    </w:div>
    <w:div w:id="2008904195">
      <w:bodyDiv w:val="1"/>
      <w:marLeft w:val="0"/>
      <w:marRight w:val="0"/>
      <w:marTop w:val="0"/>
      <w:marBottom w:val="0"/>
      <w:divBdr>
        <w:top w:val="none" w:sz="0" w:space="0" w:color="auto"/>
        <w:left w:val="none" w:sz="0" w:space="0" w:color="auto"/>
        <w:bottom w:val="none" w:sz="0" w:space="0" w:color="auto"/>
        <w:right w:val="none" w:sz="0" w:space="0" w:color="auto"/>
      </w:divBdr>
    </w:div>
    <w:div w:id="2093968687">
      <w:bodyDiv w:val="1"/>
      <w:marLeft w:val="0"/>
      <w:marRight w:val="0"/>
      <w:marTop w:val="0"/>
      <w:marBottom w:val="0"/>
      <w:divBdr>
        <w:top w:val="none" w:sz="0" w:space="0" w:color="auto"/>
        <w:left w:val="none" w:sz="0" w:space="0" w:color="auto"/>
        <w:bottom w:val="none" w:sz="0" w:space="0" w:color="auto"/>
        <w:right w:val="none" w:sz="0" w:space="0" w:color="auto"/>
      </w:divBdr>
    </w:div>
    <w:div w:id="2118021282">
      <w:bodyDiv w:val="1"/>
      <w:marLeft w:val="0"/>
      <w:marRight w:val="0"/>
      <w:marTop w:val="0"/>
      <w:marBottom w:val="0"/>
      <w:divBdr>
        <w:top w:val="none" w:sz="0" w:space="0" w:color="auto"/>
        <w:left w:val="none" w:sz="0" w:space="0" w:color="auto"/>
        <w:bottom w:val="none" w:sz="0" w:space="0" w:color="auto"/>
        <w:right w:val="none" w:sz="0" w:space="0" w:color="auto"/>
      </w:divBdr>
      <w:divsChild>
        <w:div w:id="4328483">
          <w:marLeft w:val="0"/>
          <w:marRight w:val="0"/>
          <w:marTop w:val="0"/>
          <w:marBottom w:val="150"/>
          <w:divBdr>
            <w:top w:val="none" w:sz="0" w:space="0" w:color="auto"/>
            <w:left w:val="none" w:sz="0" w:space="0" w:color="auto"/>
            <w:bottom w:val="none" w:sz="0" w:space="0" w:color="auto"/>
            <w:right w:val="none" w:sz="0" w:space="0" w:color="auto"/>
          </w:divBdr>
          <w:divsChild>
            <w:div w:id="614676801">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180558571">
          <w:marLeft w:val="0"/>
          <w:marRight w:val="0"/>
          <w:marTop w:val="0"/>
          <w:marBottom w:val="150"/>
          <w:divBdr>
            <w:top w:val="none" w:sz="0" w:space="0" w:color="auto"/>
            <w:left w:val="none" w:sz="0" w:space="0" w:color="auto"/>
            <w:bottom w:val="none" w:sz="0" w:space="0" w:color="auto"/>
            <w:right w:val="none" w:sz="0" w:space="0" w:color="auto"/>
          </w:divBdr>
          <w:divsChild>
            <w:div w:id="2079863209">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575020261">
          <w:marLeft w:val="0"/>
          <w:marRight w:val="0"/>
          <w:marTop w:val="0"/>
          <w:marBottom w:val="150"/>
          <w:divBdr>
            <w:top w:val="none" w:sz="0" w:space="0" w:color="auto"/>
            <w:left w:val="none" w:sz="0" w:space="0" w:color="auto"/>
            <w:bottom w:val="none" w:sz="0" w:space="0" w:color="auto"/>
            <w:right w:val="none" w:sz="0" w:space="0" w:color="auto"/>
          </w:divBdr>
          <w:divsChild>
            <w:div w:id="1270434269">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645279829">
          <w:marLeft w:val="0"/>
          <w:marRight w:val="0"/>
          <w:marTop w:val="0"/>
          <w:marBottom w:val="150"/>
          <w:divBdr>
            <w:top w:val="none" w:sz="0" w:space="0" w:color="auto"/>
            <w:left w:val="none" w:sz="0" w:space="0" w:color="auto"/>
            <w:bottom w:val="none" w:sz="0" w:space="0" w:color="auto"/>
            <w:right w:val="none" w:sz="0" w:space="0" w:color="auto"/>
          </w:divBdr>
          <w:divsChild>
            <w:div w:id="639001798">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1108619178">
          <w:marLeft w:val="0"/>
          <w:marRight w:val="0"/>
          <w:marTop w:val="0"/>
          <w:marBottom w:val="150"/>
          <w:divBdr>
            <w:top w:val="none" w:sz="0" w:space="0" w:color="auto"/>
            <w:left w:val="none" w:sz="0" w:space="0" w:color="auto"/>
            <w:bottom w:val="none" w:sz="0" w:space="0" w:color="auto"/>
            <w:right w:val="none" w:sz="0" w:space="0" w:color="auto"/>
          </w:divBdr>
        </w:div>
        <w:div w:id="1553537479">
          <w:marLeft w:val="0"/>
          <w:marRight w:val="0"/>
          <w:marTop w:val="0"/>
          <w:marBottom w:val="150"/>
          <w:divBdr>
            <w:top w:val="none" w:sz="0" w:space="0" w:color="auto"/>
            <w:left w:val="none" w:sz="0" w:space="0" w:color="auto"/>
            <w:bottom w:val="none" w:sz="0" w:space="0" w:color="auto"/>
            <w:right w:val="none" w:sz="0" w:space="0" w:color="auto"/>
          </w:divBdr>
          <w:divsChild>
            <w:div w:id="8064784">
              <w:marLeft w:val="0"/>
              <w:marRight w:val="0"/>
              <w:marTop w:val="0"/>
              <w:marBottom w:val="0"/>
              <w:divBdr>
                <w:top w:val="single" w:sz="12" w:space="0" w:color="50E6FF"/>
                <w:left w:val="none" w:sz="0" w:space="0" w:color="auto"/>
                <w:bottom w:val="single" w:sz="12" w:space="0" w:color="50E6FF"/>
                <w:right w:val="single" w:sz="12" w:space="0" w:color="50E6FF"/>
              </w:divBdr>
            </w:div>
          </w:divsChild>
        </w:div>
      </w:divsChild>
    </w:div>
  </w:divs>
  <w:optimizeForBrowser/>
  <w:allowPNG/>
</w:webSettings>
</file>

<file path=word/_rels/document.xml.rels><?xml version="1.0" encoding="UTF-8" standalone="yes"?>
<Relationships xmlns="http://schemas.openxmlformats.org/package/2006/relationships"><Relationship Id="rId8" Type="http://schemas.openxmlformats.org/officeDocument/2006/relationships/webSettings" Target="webSettings.xml"/><Relationship Id="rId13" Type="http://schemas.openxmlformats.org/officeDocument/2006/relationships/hyperlink" Target="http://aka.ms/BAA" TargetMode="External"/><Relationship Id="rId18" Type="http://schemas.openxmlformats.org/officeDocument/2006/relationships/header" Target="header2.xml"/><Relationship Id="rId3" Type="http://schemas.openxmlformats.org/officeDocument/2006/relationships/customXml" Target="../customXml/item3.xml"/><Relationship Id="rId21" Type="http://schemas.openxmlformats.org/officeDocument/2006/relationships/header" Target="header3.xml"/><Relationship Id="rId7" Type="http://schemas.openxmlformats.org/officeDocument/2006/relationships/settings" Target="settings.xml"/><Relationship Id="rId12" Type="http://schemas.openxmlformats.org/officeDocument/2006/relationships/hyperlink" Target="https://servicetrust.microsoft.com/" TargetMode="External"/><Relationship Id="rId17" Type="http://schemas.openxmlformats.org/officeDocument/2006/relationships/footer" Target="footer2.xml"/><Relationship Id="rId2" Type="http://schemas.openxmlformats.org/officeDocument/2006/relationships/customXml" Target="../customXml/item2.xml"/><Relationship Id="rId16" Type="http://schemas.openxmlformats.org/officeDocument/2006/relationships/footer" Target="footer1.xml"/><Relationship Id="rId20" Type="http://schemas.openxmlformats.org/officeDocument/2006/relationships/footer" Target="footer4.xml"/><Relationship Id="rId1" Type="http://schemas.openxmlformats.org/officeDocument/2006/relationships/customXml" Target="../customXml/item1.xml"/><Relationship Id="rId6" Type="http://schemas.openxmlformats.org/officeDocument/2006/relationships/styles" Target="styles.xml"/><Relationship Id="rId11" Type="http://schemas.openxmlformats.org/officeDocument/2006/relationships/image" Target="media/image1.png"/><Relationship Id="rId24" Type="http://schemas.openxmlformats.org/officeDocument/2006/relationships/theme" Target="theme/theme1.xml"/><Relationship Id="rId5" Type="http://schemas.openxmlformats.org/officeDocument/2006/relationships/numbering" Target="numbering.xml"/><Relationship Id="rId15" Type="http://schemas.openxmlformats.org/officeDocument/2006/relationships/header" Target="header1.xml"/><Relationship Id="rId23" Type="http://schemas.openxmlformats.org/officeDocument/2006/relationships/fontTable" Target="fontTable.xml"/><Relationship Id="rId10" Type="http://schemas.openxmlformats.org/officeDocument/2006/relationships/endnotes" Target="endnotes.xml"/><Relationship Id="rId19" Type="http://schemas.openxmlformats.org/officeDocument/2006/relationships/footer" Target="footer3.xml"/><Relationship Id="rId4" Type="http://schemas.openxmlformats.org/officeDocument/2006/relationships/customXml" Target="../customXml/item4.xml"/><Relationship Id="rId9" Type="http://schemas.openxmlformats.org/officeDocument/2006/relationships/footnotes" Target="footnotes.xml"/><Relationship Id="rId14" Type="http://schemas.openxmlformats.org/officeDocument/2006/relationships/hyperlink" Target="http://go.microsoft.com/?linkid=9846224" TargetMode="External"/><Relationship Id="rId22" Type="http://schemas.openxmlformats.org/officeDocument/2006/relationships/footer" Target="footer5.xml"/></Relationships>
</file>

<file path=word/_rels/fontTable.xml.rels><?xml version="1.0" encoding="UTF-8" standalone="yes"?>
<Relationships xmlns="http://schemas.openxmlformats.org/package/2006/relationships"><Relationship Id="rId8" Type="http://schemas.openxmlformats.org/officeDocument/2006/relationships/font" Target="fonts/font8.odttf"/><Relationship Id="rId13" Type="http://schemas.openxmlformats.org/officeDocument/2006/relationships/font" Target="fonts/font13.odttf"/><Relationship Id="rId3" Type="http://schemas.openxmlformats.org/officeDocument/2006/relationships/font" Target="fonts/font3.odttf"/><Relationship Id="rId7" Type="http://schemas.openxmlformats.org/officeDocument/2006/relationships/font" Target="fonts/font7.odttf"/><Relationship Id="rId12" Type="http://schemas.openxmlformats.org/officeDocument/2006/relationships/font" Target="fonts/font12.odttf"/><Relationship Id="rId2" Type="http://schemas.openxmlformats.org/officeDocument/2006/relationships/font" Target="fonts/font2.odttf"/><Relationship Id="rId1" Type="http://schemas.openxmlformats.org/officeDocument/2006/relationships/font" Target="fonts/font1.odttf"/><Relationship Id="rId6" Type="http://schemas.openxmlformats.org/officeDocument/2006/relationships/font" Target="fonts/font6.odttf"/><Relationship Id="rId11" Type="http://schemas.openxmlformats.org/officeDocument/2006/relationships/font" Target="fonts/font11.odttf"/><Relationship Id="rId5" Type="http://schemas.openxmlformats.org/officeDocument/2006/relationships/font" Target="fonts/font5.odttf"/><Relationship Id="rId15" Type="http://schemas.openxmlformats.org/officeDocument/2006/relationships/font" Target="fonts/font15.odttf"/><Relationship Id="rId10" Type="http://schemas.openxmlformats.org/officeDocument/2006/relationships/font" Target="fonts/font10.odttf"/><Relationship Id="rId4" Type="http://schemas.openxmlformats.org/officeDocument/2006/relationships/font" Target="fonts/font4.odttf"/><Relationship Id="rId9" Type="http://schemas.openxmlformats.org/officeDocument/2006/relationships/font" Target="fonts/font9.odttf"/><Relationship Id="rId14" Type="http://schemas.openxmlformats.org/officeDocument/2006/relationships/font" Target="fonts/font14.odttf"/></Relationships>
</file>

<file path=word/_rels/settings.xml.rels><?xml version="1.0" encoding="UTF-8" standalone="yes"?>
<Relationships xmlns="http://schemas.openxmlformats.org/package/2006/relationships"><Relationship Id="rId1" Type="http://schemas.openxmlformats.org/officeDocument/2006/relationships/attachedTemplate" Target="file:///C:\Users\TammyKlatt\Downloads\Licensing%20Guidance%20Template_General%20(Styles%20only)%20(3).dotx" TargetMode="External"/></Relationships>
</file>

<file path=word/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F5BC03CBE0C34D9CB54ED5A08DA3F5" ma:contentTypeVersion="26" ma:contentTypeDescription="Create a new document." ma:contentTypeScope="" ma:versionID="b9e6fa8fbe739edaeb4e90b9b0ca4d0f">
  <xsd:schema xmlns:xsd="http://www.w3.org/2001/XMLSchema" xmlns:xs="http://www.w3.org/2001/XMLSchema" xmlns:p="http://schemas.microsoft.com/office/2006/metadata/properties" xmlns:ns1="http://schemas.microsoft.com/sharepoint/v3" xmlns:ns2="eebf34e1-3ce1-444e-acc4-010185dd52a4" xmlns:ns3="46c117c8-efaa-4cbc-ab65-8fb13803fb07" xmlns:ns4="230e9df3-be65-4c73-a93b-d1236ebd677e" targetNamespace="http://schemas.microsoft.com/office/2006/metadata/properties" ma:root="true" ma:fieldsID="0a04eb53677755637a53386320cc3d80" ns1:_="" ns2:_="" ns3:_="" ns4:_="">
    <xsd:import namespace="http://schemas.microsoft.com/sharepoint/v3"/>
    <xsd:import namespace="eebf34e1-3ce1-444e-acc4-010185dd52a4"/>
    <xsd:import namespace="46c117c8-efaa-4cbc-ab65-8fb13803fb07"/>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4:TaxCatchAll" minOccurs="0"/>
                <xsd:element ref="ns1:_ip_UnifiedCompliancePolicyProperties" minOccurs="0"/>
                <xsd:element ref="ns1:_ip_UnifiedCompliancePolicyUIAction" minOccurs="0"/>
                <xsd:element ref="ns2:MediaServiceSearchProperties" minOccurs="0"/>
                <xsd:element ref="ns2:MediaServiceObjectDetectorVersions" minOccurs="0"/>
                <xsd:element ref="ns2:Notes" minOccurs="0"/>
                <xsd:element ref="ns2:Included"/>
                <xsd:element ref="ns2:Include" minOccurs="0"/>
                <xsd:element ref="ns2:MediaServiceGenerationTime" minOccurs="0"/>
                <xsd:element ref="ns2:MediaServiceEventHashCode" minOccurs="0"/>
                <xsd:element ref="ns2:MediaServiceLocation"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bf34e1-3ce1-444e-acc4-010185dd52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Notes" ma:index="23" nillable="true" ma:displayName="Notes" ma:format="Dropdown" ma:internalName="Notes">
      <xsd:simpleType>
        <xsd:restriction base="dms:Text">
          <xsd:maxLength value="255"/>
        </xsd:restriction>
      </xsd:simpleType>
    </xsd:element>
    <xsd:element name="Included" ma:index="24" ma:displayName="Included" ma:default="0" ma:format="Dropdown" ma:internalName="Included">
      <xsd:simpleType>
        <xsd:restriction base="dms:Boolean"/>
      </xsd:simpleType>
    </xsd:element>
    <xsd:element name="Include" ma:index="25" nillable="true" ma:displayName="Include" ma:default="0" ma:format="Dropdown" ma:internalName="Include">
      <xsd:simpleType>
        <xsd:restriction base="dms:Text">
          <xsd:maxLength value="255"/>
        </xsd:restriction>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Location" ma:index="28" nillable="true" ma:displayName="Location" ma:indexed="true" ma:internalName="MediaServiceLocation" ma:readOnly="true">
      <xsd:simpleType>
        <xsd:restriction base="dms:Text"/>
      </xsd:simpleType>
    </xsd:element>
    <xsd:element name="MediaServiceBillingMetadata" ma:index="29" nillable="true" ma:displayName="MediaServiceBillingMetadata" ma:hidden="true" ma:internalName="MediaServiceBillingMetadata" ma:readOnly="true">
      <xsd:simpleType>
        <xsd:restriction base="dms:Note"/>
      </xsd:simpleType>
    </xsd:element>
    <xsd:element name="MediaLengthInSeconds" ma:index="3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c117c8-efaa-4cbc-ab65-8fb13803fb0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510acf9-039c-4a5b-9384-02d0726b896a}" ma:internalName="TaxCatchAll" ma:showField="CatchAllData" ma:web="46c117c8-efaa-4cbc-ab65-8fb13803fb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b:Sources xmlns:b="http://schemas.openxmlformats.org/officeDocument/2006/bibliography" xmlns="http://schemas.openxmlformats.org/officeDocument/2006/bibliography" SelectedStyle="\APASixthEditionOfficeOnline.xsl" StyleName="APA" Version="6"/>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ebf34e1-3ce1-444e-acc4-010185dd52a4">
      <Terms xmlns="http://schemas.microsoft.com/office/infopath/2007/PartnerControls"/>
    </lcf76f155ced4ddcb4097134ff3c332f>
    <TaxCatchAll xmlns="230e9df3-be65-4c73-a93b-d1236ebd677e" xsi:nil="true"/>
    <_ip_UnifiedCompliancePolicyUIAction xmlns="http://schemas.microsoft.com/sharepoint/v3" xsi:nil="true"/>
    <_ip_UnifiedCompliancePolicyProperties xmlns="http://schemas.microsoft.com/sharepoint/v3" xsi:nil="true"/>
    <Notes xmlns="eebf34e1-3ce1-444e-acc4-010185dd52a4" xsi:nil="true"/>
    <Included xmlns="eebf34e1-3ce1-444e-acc4-010185dd52a4">false</Included>
    <Include xmlns="eebf34e1-3ce1-444e-acc4-010185dd52a4">0</Includ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A76841-DB18-418C-B566-67257F4B52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ebf34e1-3ce1-444e-acc4-010185dd52a4"/>
    <ds:schemaRef ds:uri="46c117c8-efaa-4cbc-ab65-8fb13803fb0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E320DA-8AF9-4D8F-87F3-0381325099BF}">
  <ds:schemaRefs>
    <ds:schemaRef ds:uri="http://schemas.openxmlformats.org/officeDocument/2006/bibliography"/>
  </ds:schemaRefs>
</ds:datastoreItem>
</file>

<file path=customXml/itemProps3.xml><?xml version="1.0" encoding="utf-8"?>
<ds:datastoreItem xmlns:ds="http://schemas.openxmlformats.org/officeDocument/2006/customXml" ds:itemID="{E01FB550-726B-487B-AAC8-E11FC872DB66}">
  <ds:schemaRefs>
    <ds:schemaRef ds:uri="http://schemas.microsoft.com/office/2006/metadata/properties"/>
    <ds:schemaRef ds:uri="http://schemas.microsoft.com/office/infopath/2007/PartnerControls"/>
    <ds:schemaRef ds:uri="eebf34e1-3ce1-444e-acc4-010185dd52a4"/>
    <ds:schemaRef ds:uri="230e9df3-be65-4c73-a93b-d1236ebd677e"/>
    <ds:schemaRef ds:uri="http://schemas.microsoft.com/sharepoint/v3"/>
  </ds:schemaRefs>
</ds:datastoreItem>
</file>

<file path=customXml/itemProps4.xml><?xml version="1.0" encoding="utf-8"?>
<ds:datastoreItem xmlns:ds="http://schemas.openxmlformats.org/officeDocument/2006/customXml" ds:itemID="{94F9551D-04C2-4315-8EA4-15882A30EC94}">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Licensing Guidance Template_General (Styles only) (3)</Template>
  <TotalTime>61</TotalTime>
  <Pages>40</Pages>
  <Words>14122</Words>
  <Characters>78660</Characters>
  <Application>Microsoft Office Word</Application>
  <DocSecurity>8</DocSecurity>
  <Lines>1268</Lines>
  <Paragraphs>452</Paragraphs>
  <ScaleCrop>false</ScaleCrop>
  <HeadingPairs>
    <vt:vector size="2" baseType="variant">
      <vt:variant>
        <vt:lpstr>Title</vt:lpstr>
      </vt:variant>
      <vt:variant>
        <vt:i4>1</vt:i4>
      </vt:variant>
    </vt:vector>
  </HeadingPairs>
  <TitlesOfParts>
    <vt:vector size="1" baseType="lpstr">
      <vt:lpstr/>
    </vt:vector>
  </TitlesOfParts>
  <Company/>
  <LinksUpToDate>false</LinksUpToDate>
  <CharactersWithSpaces>92330</CharactersWithSpaces>
  <SharedDoc>false</SharedDoc>
  <HLinks>
    <vt:vector size="336" baseType="variant">
      <vt:variant>
        <vt:i4>1900610</vt:i4>
      </vt:variant>
      <vt:variant>
        <vt:i4>237</vt:i4>
      </vt:variant>
      <vt:variant>
        <vt:i4>0</vt:i4>
      </vt:variant>
      <vt:variant>
        <vt:i4>5</vt:i4>
      </vt:variant>
      <vt:variant>
        <vt:lpwstr>https://www.microsoft.com/licensing/terms/product/StudentUseBenefitsandAcademicPrograms/allprograms</vt:lpwstr>
      </vt:variant>
      <vt:variant>
        <vt:lpwstr>:~:text=Student%20Use%20Benefit%20Entitlements%20by%20Qualifying%20Program</vt:lpwstr>
      </vt:variant>
      <vt:variant>
        <vt:i4>6422629</vt:i4>
      </vt:variant>
      <vt:variant>
        <vt:i4>234</vt:i4>
      </vt:variant>
      <vt:variant>
        <vt:i4>0</vt:i4>
      </vt:variant>
      <vt:variant>
        <vt:i4>5</vt:i4>
      </vt:variant>
      <vt:variant>
        <vt:lpwstr>https://www.microsoft.com/licensing/terms/productoffering/OfficeDesktopApplicationsWindows/MCA</vt:lpwstr>
      </vt:variant>
      <vt:variant>
        <vt:lpwstr/>
      </vt:variant>
      <vt:variant>
        <vt:i4>5898311</vt:i4>
      </vt:variant>
      <vt:variant>
        <vt:i4>231</vt:i4>
      </vt:variant>
      <vt:variant>
        <vt:i4>0</vt:i4>
      </vt:variant>
      <vt:variant>
        <vt:i4>5</vt:i4>
      </vt:variant>
      <vt:variant>
        <vt:lpwstr>https://www.microsoft.com/licensing/terms/productoffering/Microsoft365Applications/allprograms</vt:lpwstr>
      </vt:variant>
      <vt:variant>
        <vt:lpwstr>:~:text=EES%20OVS%2DES-,Academic%20Programs,-The%20following%20applies</vt:lpwstr>
      </vt:variant>
      <vt:variant>
        <vt:i4>6357114</vt:i4>
      </vt:variant>
      <vt:variant>
        <vt:i4>228</vt:i4>
      </vt:variant>
      <vt:variant>
        <vt:i4>0</vt:i4>
      </vt:variant>
      <vt:variant>
        <vt:i4>5</vt:i4>
      </vt:variant>
      <vt:variant>
        <vt:lpwstr>https://www.microsoft.com/licensing/terms/product/Glossary/all</vt:lpwstr>
      </vt:variant>
      <vt:variant>
        <vt:lpwstr/>
      </vt:variant>
      <vt:variant>
        <vt:i4>6357114</vt:i4>
      </vt:variant>
      <vt:variant>
        <vt:i4>225</vt:i4>
      </vt:variant>
      <vt:variant>
        <vt:i4>0</vt:i4>
      </vt:variant>
      <vt:variant>
        <vt:i4>5</vt:i4>
      </vt:variant>
      <vt:variant>
        <vt:lpwstr>https://www.microsoft.com/licensing/terms/product/Glossary/all</vt:lpwstr>
      </vt:variant>
      <vt:variant>
        <vt:lpwstr/>
      </vt:variant>
      <vt:variant>
        <vt:i4>7012396</vt:i4>
      </vt:variant>
      <vt:variant>
        <vt:i4>222</vt:i4>
      </vt:variant>
      <vt:variant>
        <vt:i4>0</vt:i4>
      </vt:variant>
      <vt:variant>
        <vt:i4>5</vt:i4>
      </vt:variant>
      <vt:variant>
        <vt:lpwstr>https://www.microsoft.com/licensing/terms/productoffering/Microsoft365Applications/allprograms</vt:lpwstr>
      </vt:variant>
      <vt:variant>
        <vt:lpwstr/>
      </vt:variant>
      <vt:variant>
        <vt:i4>5505095</vt:i4>
      </vt:variant>
      <vt:variant>
        <vt:i4>219</vt:i4>
      </vt:variant>
      <vt:variant>
        <vt:i4>0</vt:i4>
      </vt:variant>
      <vt:variant>
        <vt:i4>5</vt:i4>
      </vt:variant>
      <vt:variant>
        <vt:lpwstr>https://www.microsoft.com/licensing/terms/product/AmazonWorkspacesDeployments/all</vt:lpwstr>
      </vt:variant>
      <vt:variant>
        <vt:lpwstr/>
      </vt:variant>
      <vt:variant>
        <vt:i4>131157</vt:i4>
      </vt:variant>
      <vt:variant>
        <vt:i4>216</vt:i4>
      </vt:variant>
      <vt:variant>
        <vt:i4>0</vt:i4>
      </vt:variant>
      <vt:variant>
        <vt:i4>5</vt:i4>
      </vt:variant>
      <vt:variant>
        <vt:lpwstr>https://wwlpdocumentsearch.blob.core.windows.net/prodv2/Licensing_guide_PLT_Flexible_Virtualization_Benefit_Nov2022.pdf</vt:lpwstr>
      </vt:variant>
      <vt:variant>
        <vt:lpwstr/>
      </vt:variant>
      <vt:variant>
        <vt:i4>5242951</vt:i4>
      </vt:variant>
      <vt:variant>
        <vt:i4>213</vt:i4>
      </vt:variant>
      <vt:variant>
        <vt:i4>0</vt:i4>
      </vt:variant>
      <vt:variant>
        <vt:i4>5</vt:i4>
      </vt:variant>
      <vt:variant>
        <vt:lpwstr>https://learn.microsoft.com/en-us/azure/cost-management-billing/microsoft-customer-agreement/onboard-microsoft-customer-agreement</vt:lpwstr>
      </vt:variant>
      <vt:variant>
        <vt:lpwstr/>
      </vt:variant>
      <vt:variant>
        <vt:i4>1245259</vt:i4>
      </vt:variant>
      <vt:variant>
        <vt:i4>210</vt:i4>
      </vt:variant>
      <vt:variant>
        <vt:i4>0</vt:i4>
      </vt:variant>
      <vt:variant>
        <vt:i4>5</vt:i4>
      </vt:variant>
      <vt:variant>
        <vt:lpwstr>https://download.microsoft.com/download/D/B/3/DB37B5D3-7796-4536-AC8D-8EFDB95CD52F/How to buy_Guide_Final.pdf</vt:lpwstr>
      </vt:variant>
      <vt:variant>
        <vt:lpwstr/>
      </vt:variant>
      <vt:variant>
        <vt:i4>3407919</vt:i4>
      </vt:variant>
      <vt:variant>
        <vt:i4>207</vt:i4>
      </vt:variant>
      <vt:variant>
        <vt:i4>0</vt:i4>
      </vt:variant>
      <vt:variant>
        <vt:i4>5</vt:i4>
      </vt:variant>
      <vt:variant>
        <vt:lpwstr>https://admin.microsoft365.com/</vt:lpwstr>
      </vt:variant>
      <vt:variant>
        <vt:lpwstr/>
      </vt:variant>
      <vt:variant>
        <vt:i4>3801131</vt:i4>
      </vt:variant>
      <vt:variant>
        <vt:i4>204</vt:i4>
      </vt:variant>
      <vt:variant>
        <vt:i4>0</vt:i4>
      </vt:variant>
      <vt:variant>
        <vt:i4>5</vt:i4>
      </vt:variant>
      <vt:variant>
        <vt:lpwstr>https://www.microsoft.com/en-us/microsoft-365/enterprise/microsoft-365-apps-for-enterprise-product</vt:lpwstr>
      </vt:variant>
      <vt:variant>
        <vt:lpwstr/>
      </vt:variant>
      <vt:variant>
        <vt:i4>1572948</vt:i4>
      </vt:variant>
      <vt:variant>
        <vt:i4>201</vt:i4>
      </vt:variant>
      <vt:variant>
        <vt:i4>0</vt:i4>
      </vt:variant>
      <vt:variant>
        <vt:i4>5</vt:i4>
      </vt:variant>
      <vt:variant>
        <vt:lpwstr>https://partner.microsoft.com/partnership/find-a-partner</vt:lpwstr>
      </vt:variant>
      <vt:variant>
        <vt:lpwstr/>
      </vt:variant>
      <vt:variant>
        <vt:i4>1441819</vt:i4>
      </vt:variant>
      <vt:variant>
        <vt:i4>198</vt:i4>
      </vt:variant>
      <vt:variant>
        <vt:i4>0</vt:i4>
      </vt:variant>
      <vt:variant>
        <vt:i4>5</vt:i4>
      </vt:variant>
      <vt:variant>
        <vt:lpwstr>http://www.microsoft.com/en-us/microsoft-365/business/compare-all-microsoft-365-business-products</vt:lpwstr>
      </vt:variant>
      <vt:variant>
        <vt:lpwstr/>
      </vt:variant>
      <vt:variant>
        <vt:i4>2949179</vt:i4>
      </vt:variant>
      <vt:variant>
        <vt:i4>195</vt:i4>
      </vt:variant>
      <vt:variant>
        <vt:i4>0</vt:i4>
      </vt:variant>
      <vt:variant>
        <vt:i4>5</vt:i4>
      </vt:variant>
      <vt:variant>
        <vt:lpwstr>http://www.microsoft.com/en-us/microsoft-365/enterprise/microsoft365-plans-and-pricing</vt:lpwstr>
      </vt:variant>
      <vt:variant>
        <vt:lpwstr/>
      </vt:variant>
      <vt:variant>
        <vt:i4>2097211</vt:i4>
      </vt:variant>
      <vt:variant>
        <vt:i4>192</vt:i4>
      </vt:variant>
      <vt:variant>
        <vt:i4>0</vt:i4>
      </vt:variant>
      <vt:variant>
        <vt:i4>5</vt:i4>
      </vt:variant>
      <vt:variant>
        <vt:lpwstr>https://www.microsoft.com/licensing/terms/productoffering/Microsoft365Applications/allprograms</vt:lpwstr>
      </vt:variant>
      <vt:variant>
        <vt:lpwstr>:~:text=Apps%20for%20enterprise-,Office%20Online%20Server,-For%20each%20Microsoft</vt:lpwstr>
      </vt:variant>
      <vt:variant>
        <vt:i4>3407919</vt:i4>
      </vt:variant>
      <vt:variant>
        <vt:i4>189</vt:i4>
      </vt:variant>
      <vt:variant>
        <vt:i4>0</vt:i4>
      </vt:variant>
      <vt:variant>
        <vt:i4>5</vt:i4>
      </vt:variant>
      <vt:variant>
        <vt:lpwstr>https://admin.microsoft365.com/</vt:lpwstr>
      </vt:variant>
      <vt:variant>
        <vt:lpwstr/>
      </vt:variant>
      <vt:variant>
        <vt:i4>7602234</vt:i4>
      </vt:variant>
      <vt:variant>
        <vt:i4>186</vt:i4>
      </vt:variant>
      <vt:variant>
        <vt:i4>0</vt:i4>
      </vt:variant>
      <vt:variant>
        <vt:i4>5</vt:i4>
      </vt:variant>
      <vt:variant>
        <vt:lpwstr>https://www.microsoft.com/licensing/terms/product/ForallSoftware/mca</vt:lpwstr>
      </vt:variant>
      <vt:variant>
        <vt:lpwstr>:~:text=Outsourcing%20Software%20Management</vt:lpwstr>
      </vt:variant>
      <vt:variant>
        <vt:i4>2883619</vt:i4>
      </vt:variant>
      <vt:variant>
        <vt:i4>183</vt:i4>
      </vt:variant>
      <vt:variant>
        <vt:i4>0</vt:i4>
      </vt:variant>
      <vt:variant>
        <vt:i4>5</vt:i4>
      </vt:variant>
      <vt:variant>
        <vt:lpwstr>https://www.microsoft.com/licensing/terms/productoffering/Microsoft365Applications/mca</vt:lpwstr>
      </vt:variant>
      <vt:variant>
        <vt:lpwstr>:~:text=Office%20View/Print%20for%20Office%20for%20the%20Web%20Users</vt:lpwstr>
      </vt:variant>
      <vt:variant>
        <vt:i4>5505091</vt:i4>
      </vt:variant>
      <vt:variant>
        <vt:i4>180</vt:i4>
      </vt:variant>
      <vt:variant>
        <vt:i4>0</vt:i4>
      </vt:variant>
      <vt:variant>
        <vt:i4>5</vt:i4>
      </vt:variant>
      <vt:variant>
        <vt:lpwstr>https://www.microsoft.com/licensing/terms/productoffering/Microsoft365Applications/MCA</vt:lpwstr>
      </vt:variant>
      <vt:variant>
        <vt:lpwstr>:~:text=Device%2DBased%20Subscription%20License</vt:lpwstr>
      </vt:variant>
      <vt:variant>
        <vt:i4>5505091</vt:i4>
      </vt:variant>
      <vt:variant>
        <vt:i4>177</vt:i4>
      </vt:variant>
      <vt:variant>
        <vt:i4>0</vt:i4>
      </vt:variant>
      <vt:variant>
        <vt:i4>5</vt:i4>
      </vt:variant>
      <vt:variant>
        <vt:lpwstr>https://www.microsoft.com/licensing/terms/productoffering/Microsoft365Applications/MCA</vt:lpwstr>
      </vt:variant>
      <vt:variant>
        <vt:lpwstr>:~:text=Device%2DBased%20Subscription%20License</vt:lpwstr>
      </vt:variant>
      <vt:variant>
        <vt:i4>7340144</vt:i4>
      </vt:variant>
      <vt:variant>
        <vt:i4>174</vt:i4>
      </vt:variant>
      <vt:variant>
        <vt:i4>0</vt:i4>
      </vt:variant>
      <vt:variant>
        <vt:i4>5</vt:i4>
      </vt:variant>
      <vt:variant>
        <vt:lpwstr>https://www.microsoft.com/licensing/terms/productoffering/Microsoft365Applications/MCA</vt:lpwstr>
      </vt:variant>
      <vt:variant>
        <vt:lpwstr>:~:text=may%20also%20install,365%20Business%20Premium%3B</vt:lpwstr>
      </vt:variant>
      <vt:variant>
        <vt:i4>7602231</vt:i4>
      </vt:variant>
      <vt:variant>
        <vt:i4>170</vt:i4>
      </vt:variant>
      <vt:variant>
        <vt:i4>0</vt:i4>
      </vt:variant>
      <vt:variant>
        <vt:i4>5</vt:i4>
      </vt:variant>
      <vt:variant>
        <vt:lpwstr>https://www.microsoft.com/licensing/terms/productoffering/Microsoft365Applications/MCA</vt:lpwstr>
      </vt:variant>
      <vt:variant>
        <vt:lpwstr>:~:text=Installation%20and%20Use%20Rights</vt:lpwstr>
      </vt:variant>
      <vt:variant>
        <vt:i4>4915269</vt:i4>
      </vt:variant>
      <vt:variant>
        <vt:i4>168</vt:i4>
      </vt:variant>
      <vt:variant>
        <vt:i4>0</vt:i4>
      </vt:variant>
      <vt:variant>
        <vt:i4>5</vt:i4>
      </vt:variant>
      <vt:variant>
        <vt:lpwstr>https://www.microsoft.com/licensing/terms/product/ForOnlineServices/</vt:lpwstr>
      </vt:variant>
      <vt:variant>
        <vt:lpwstr/>
      </vt:variant>
      <vt:variant>
        <vt:i4>7209062</vt:i4>
      </vt:variant>
      <vt:variant>
        <vt:i4>164</vt:i4>
      </vt:variant>
      <vt:variant>
        <vt:i4>0</vt:i4>
      </vt:variant>
      <vt:variant>
        <vt:i4>5</vt:i4>
      </vt:variant>
      <vt:variant>
        <vt:lpwstr>https://www.microsoft.com/licensing/terms/product/ForOnlineServices/EAEAS</vt:lpwstr>
      </vt:variant>
      <vt:variant>
        <vt:lpwstr>:~:text=License%20Reassignment</vt:lpwstr>
      </vt:variant>
      <vt:variant>
        <vt:i4>4915269</vt:i4>
      </vt:variant>
      <vt:variant>
        <vt:i4>162</vt:i4>
      </vt:variant>
      <vt:variant>
        <vt:i4>0</vt:i4>
      </vt:variant>
      <vt:variant>
        <vt:i4>5</vt:i4>
      </vt:variant>
      <vt:variant>
        <vt:lpwstr>https://www.microsoft.com/licensing/terms/product/ForOnlineServices/</vt:lpwstr>
      </vt:variant>
      <vt:variant>
        <vt:lpwstr/>
      </vt:variant>
      <vt:variant>
        <vt:i4>655404</vt:i4>
      </vt:variant>
      <vt:variant>
        <vt:i4>159</vt:i4>
      </vt:variant>
      <vt:variant>
        <vt:i4>0</vt:i4>
      </vt:variant>
      <vt:variant>
        <vt:i4>5</vt:i4>
      </vt:variant>
      <vt:variant>
        <vt:lpwstr>https://download.microsoft.com/download/3/D/4/3D42BDC2-6725-4B29-B75A-A5B04179958B/Licensing_Microsoft_Office_Software.pdf</vt:lpwstr>
      </vt:variant>
      <vt:variant>
        <vt:lpwstr/>
      </vt:variant>
      <vt:variant>
        <vt:i4>4915269</vt:i4>
      </vt:variant>
      <vt:variant>
        <vt:i4>156</vt:i4>
      </vt:variant>
      <vt:variant>
        <vt:i4>0</vt:i4>
      </vt:variant>
      <vt:variant>
        <vt:i4>5</vt:i4>
      </vt:variant>
      <vt:variant>
        <vt:lpwstr>https://www.microsoft.com/licensing/terms/product/ForOnlineServices/</vt:lpwstr>
      </vt:variant>
      <vt:variant>
        <vt:lpwstr/>
      </vt:variant>
      <vt:variant>
        <vt:i4>1966123</vt:i4>
      </vt:variant>
      <vt:variant>
        <vt:i4>153</vt:i4>
      </vt:variant>
      <vt:variant>
        <vt:i4>0</vt:i4>
      </vt:variant>
      <vt:variant>
        <vt:i4>5</vt:i4>
      </vt:variant>
      <vt:variant>
        <vt:lpwstr/>
      </vt:variant>
      <vt:variant>
        <vt:lpwstr>_Subscription_plans_that</vt:lpwstr>
      </vt:variant>
      <vt:variant>
        <vt:i4>1245233</vt:i4>
      </vt:variant>
      <vt:variant>
        <vt:i4>146</vt:i4>
      </vt:variant>
      <vt:variant>
        <vt:i4>0</vt:i4>
      </vt:variant>
      <vt:variant>
        <vt:i4>5</vt:i4>
      </vt:variant>
      <vt:variant>
        <vt:lpwstr/>
      </vt:variant>
      <vt:variant>
        <vt:lpwstr>_Toc184753187</vt:lpwstr>
      </vt:variant>
      <vt:variant>
        <vt:i4>1245233</vt:i4>
      </vt:variant>
      <vt:variant>
        <vt:i4>140</vt:i4>
      </vt:variant>
      <vt:variant>
        <vt:i4>0</vt:i4>
      </vt:variant>
      <vt:variant>
        <vt:i4>5</vt:i4>
      </vt:variant>
      <vt:variant>
        <vt:lpwstr/>
      </vt:variant>
      <vt:variant>
        <vt:lpwstr>_Toc184753186</vt:lpwstr>
      </vt:variant>
      <vt:variant>
        <vt:i4>1245233</vt:i4>
      </vt:variant>
      <vt:variant>
        <vt:i4>134</vt:i4>
      </vt:variant>
      <vt:variant>
        <vt:i4>0</vt:i4>
      </vt:variant>
      <vt:variant>
        <vt:i4>5</vt:i4>
      </vt:variant>
      <vt:variant>
        <vt:lpwstr/>
      </vt:variant>
      <vt:variant>
        <vt:lpwstr>_Toc184753185</vt:lpwstr>
      </vt:variant>
      <vt:variant>
        <vt:i4>1245233</vt:i4>
      </vt:variant>
      <vt:variant>
        <vt:i4>128</vt:i4>
      </vt:variant>
      <vt:variant>
        <vt:i4>0</vt:i4>
      </vt:variant>
      <vt:variant>
        <vt:i4>5</vt:i4>
      </vt:variant>
      <vt:variant>
        <vt:lpwstr/>
      </vt:variant>
      <vt:variant>
        <vt:lpwstr>_Toc184753184</vt:lpwstr>
      </vt:variant>
      <vt:variant>
        <vt:i4>1245233</vt:i4>
      </vt:variant>
      <vt:variant>
        <vt:i4>122</vt:i4>
      </vt:variant>
      <vt:variant>
        <vt:i4>0</vt:i4>
      </vt:variant>
      <vt:variant>
        <vt:i4>5</vt:i4>
      </vt:variant>
      <vt:variant>
        <vt:lpwstr/>
      </vt:variant>
      <vt:variant>
        <vt:lpwstr>_Toc184753183</vt:lpwstr>
      </vt:variant>
      <vt:variant>
        <vt:i4>1245233</vt:i4>
      </vt:variant>
      <vt:variant>
        <vt:i4>116</vt:i4>
      </vt:variant>
      <vt:variant>
        <vt:i4>0</vt:i4>
      </vt:variant>
      <vt:variant>
        <vt:i4>5</vt:i4>
      </vt:variant>
      <vt:variant>
        <vt:lpwstr/>
      </vt:variant>
      <vt:variant>
        <vt:lpwstr>_Toc184753182</vt:lpwstr>
      </vt:variant>
      <vt:variant>
        <vt:i4>1245233</vt:i4>
      </vt:variant>
      <vt:variant>
        <vt:i4>110</vt:i4>
      </vt:variant>
      <vt:variant>
        <vt:i4>0</vt:i4>
      </vt:variant>
      <vt:variant>
        <vt:i4>5</vt:i4>
      </vt:variant>
      <vt:variant>
        <vt:lpwstr/>
      </vt:variant>
      <vt:variant>
        <vt:lpwstr>_Toc184753181</vt:lpwstr>
      </vt:variant>
      <vt:variant>
        <vt:i4>1245233</vt:i4>
      </vt:variant>
      <vt:variant>
        <vt:i4>104</vt:i4>
      </vt:variant>
      <vt:variant>
        <vt:i4>0</vt:i4>
      </vt:variant>
      <vt:variant>
        <vt:i4>5</vt:i4>
      </vt:variant>
      <vt:variant>
        <vt:lpwstr/>
      </vt:variant>
      <vt:variant>
        <vt:lpwstr>_Toc184753180</vt:lpwstr>
      </vt:variant>
      <vt:variant>
        <vt:i4>1835057</vt:i4>
      </vt:variant>
      <vt:variant>
        <vt:i4>98</vt:i4>
      </vt:variant>
      <vt:variant>
        <vt:i4>0</vt:i4>
      </vt:variant>
      <vt:variant>
        <vt:i4>5</vt:i4>
      </vt:variant>
      <vt:variant>
        <vt:lpwstr/>
      </vt:variant>
      <vt:variant>
        <vt:lpwstr>_Toc184753179</vt:lpwstr>
      </vt:variant>
      <vt:variant>
        <vt:i4>1835057</vt:i4>
      </vt:variant>
      <vt:variant>
        <vt:i4>92</vt:i4>
      </vt:variant>
      <vt:variant>
        <vt:i4>0</vt:i4>
      </vt:variant>
      <vt:variant>
        <vt:i4>5</vt:i4>
      </vt:variant>
      <vt:variant>
        <vt:lpwstr/>
      </vt:variant>
      <vt:variant>
        <vt:lpwstr>_Toc184753178</vt:lpwstr>
      </vt:variant>
      <vt:variant>
        <vt:i4>1835057</vt:i4>
      </vt:variant>
      <vt:variant>
        <vt:i4>86</vt:i4>
      </vt:variant>
      <vt:variant>
        <vt:i4>0</vt:i4>
      </vt:variant>
      <vt:variant>
        <vt:i4>5</vt:i4>
      </vt:variant>
      <vt:variant>
        <vt:lpwstr/>
      </vt:variant>
      <vt:variant>
        <vt:lpwstr>_Toc184753177</vt:lpwstr>
      </vt:variant>
      <vt:variant>
        <vt:i4>1835057</vt:i4>
      </vt:variant>
      <vt:variant>
        <vt:i4>80</vt:i4>
      </vt:variant>
      <vt:variant>
        <vt:i4>0</vt:i4>
      </vt:variant>
      <vt:variant>
        <vt:i4>5</vt:i4>
      </vt:variant>
      <vt:variant>
        <vt:lpwstr/>
      </vt:variant>
      <vt:variant>
        <vt:lpwstr>_Toc184753176</vt:lpwstr>
      </vt:variant>
      <vt:variant>
        <vt:i4>1835057</vt:i4>
      </vt:variant>
      <vt:variant>
        <vt:i4>74</vt:i4>
      </vt:variant>
      <vt:variant>
        <vt:i4>0</vt:i4>
      </vt:variant>
      <vt:variant>
        <vt:i4>5</vt:i4>
      </vt:variant>
      <vt:variant>
        <vt:lpwstr/>
      </vt:variant>
      <vt:variant>
        <vt:lpwstr>_Toc184753175</vt:lpwstr>
      </vt:variant>
      <vt:variant>
        <vt:i4>1835057</vt:i4>
      </vt:variant>
      <vt:variant>
        <vt:i4>68</vt:i4>
      </vt:variant>
      <vt:variant>
        <vt:i4>0</vt:i4>
      </vt:variant>
      <vt:variant>
        <vt:i4>5</vt:i4>
      </vt:variant>
      <vt:variant>
        <vt:lpwstr/>
      </vt:variant>
      <vt:variant>
        <vt:lpwstr>_Toc184753174</vt:lpwstr>
      </vt:variant>
      <vt:variant>
        <vt:i4>1835057</vt:i4>
      </vt:variant>
      <vt:variant>
        <vt:i4>62</vt:i4>
      </vt:variant>
      <vt:variant>
        <vt:i4>0</vt:i4>
      </vt:variant>
      <vt:variant>
        <vt:i4>5</vt:i4>
      </vt:variant>
      <vt:variant>
        <vt:lpwstr/>
      </vt:variant>
      <vt:variant>
        <vt:lpwstr>_Toc184753173</vt:lpwstr>
      </vt:variant>
      <vt:variant>
        <vt:i4>1835057</vt:i4>
      </vt:variant>
      <vt:variant>
        <vt:i4>56</vt:i4>
      </vt:variant>
      <vt:variant>
        <vt:i4>0</vt:i4>
      </vt:variant>
      <vt:variant>
        <vt:i4>5</vt:i4>
      </vt:variant>
      <vt:variant>
        <vt:lpwstr/>
      </vt:variant>
      <vt:variant>
        <vt:lpwstr>_Toc184753172</vt:lpwstr>
      </vt:variant>
      <vt:variant>
        <vt:i4>1835057</vt:i4>
      </vt:variant>
      <vt:variant>
        <vt:i4>50</vt:i4>
      </vt:variant>
      <vt:variant>
        <vt:i4>0</vt:i4>
      </vt:variant>
      <vt:variant>
        <vt:i4>5</vt:i4>
      </vt:variant>
      <vt:variant>
        <vt:lpwstr/>
      </vt:variant>
      <vt:variant>
        <vt:lpwstr>_Toc184753171</vt:lpwstr>
      </vt:variant>
      <vt:variant>
        <vt:i4>1835057</vt:i4>
      </vt:variant>
      <vt:variant>
        <vt:i4>44</vt:i4>
      </vt:variant>
      <vt:variant>
        <vt:i4>0</vt:i4>
      </vt:variant>
      <vt:variant>
        <vt:i4>5</vt:i4>
      </vt:variant>
      <vt:variant>
        <vt:lpwstr/>
      </vt:variant>
      <vt:variant>
        <vt:lpwstr>_Toc184753170</vt:lpwstr>
      </vt:variant>
      <vt:variant>
        <vt:i4>1900593</vt:i4>
      </vt:variant>
      <vt:variant>
        <vt:i4>38</vt:i4>
      </vt:variant>
      <vt:variant>
        <vt:i4>0</vt:i4>
      </vt:variant>
      <vt:variant>
        <vt:i4>5</vt:i4>
      </vt:variant>
      <vt:variant>
        <vt:lpwstr/>
      </vt:variant>
      <vt:variant>
        <vt:lpwstr>_Toc184753169</vt:lpwstr>
      </vt:variant>
      <vt:variant>
        <vt:i4>1900593</vt:i4>
      </vt:variant>
      <vt:variant>
        <vt:i4>32</vt:i4>
      </vt:variant>
      <vt:variant>
        <vt:i4>0</vt:i4>
      </vt:variant>
      <vt:variant>
        <vt:i4>5</vt:i4>
      </vt:variant>
      <vt:variant>
        <vt:lpwstr/>
      </vt:variant>
      <vt:variant>
        <vt:lpwstr>_Toc184753168</vt:lpwstr>
      </vt:variant>
      <vt:variant>
        <vt:i4>1900593</vt:i4>
      </vt:variant>
      <vt:variant>
        <vt:i4>26</vt:i4>
      </vt:variant>
      <vt:variant>
        <vt:i4>0</vt:i4>
      </vt:variant>
      <vt:variant>
        <vt:i4>5</vt:i4>
      </vt:variant>
      <vt:variant>
        <vt:lpwstr/>
      </vt:variant>
      <vt:variant>
        <vt:lpwstr>_Toc184753167</vt:lpwstr>
      </vt:variant>
      <vt:variant>
        <vt:i4>1900593</vt:i4>
      </vt:variant>
      <vt:variant>
        <vt:i4>20</vt:i4>
      </vt:variant>
      <vt:variant>
        <vt:i4>0</vt:i4>
      </vt:variant>
      <vt:variant>
        <vt:i4>5</vt:i4>
      </vt:variant>
      <vt:variant>
        <vt:lpwstr/>
      </vt:variant>
      <vt:variant>
        <vt:lpwstr>_Toc184753166</vt:lpwstr>
      </vt:variant>
      <vt:variant>
        <vt:i4>1900593</vt:i4>
      </vt:variant>
      <vt:variant>
        <vt:i4>14</vt:i4>
      </vt:variant>
      <vt:variant>
        <vt:i4>0</vt:i4>
      </vt:variant>
      <vt:variant>
        <vt:i4>5</vt:i4>
      </vt:variant>
      <vt:variant>
        <vt:lpwstr/>
      </vt:variant>
      <vt:variant>
        <vt:lpwstr>_Toc184753165</vt:lpwstr>
      </vt:variant>
      <vt:variant>
        <vt:i4>1900593</vt:i4>
      </vt:variant>
      <vt:variant>
        <vt:i4>8</vt:i4>
      </vt:variant>
      <vt:variant>
        <vt:i4>0</vt:i4>
      </vt:variant>
      <vt:variant>
        <vt:i4>5</vt:i4>
      </vt:variant>
      <vt:variant>
        <vt:lpwstr/>
      </vt:variant>
      <vt:variant>
        <vt:lpwstr>_Toc184753164</vt:lpwstr>
      </vt:variant>
      <vt:variant>
        <vt:i4>1900593</vt:i4>
      </vt:variant>
      <vt:variant>
        <vt:i4>2</vt:i4>
      </vt:variant>
      <vt:variant>
        <vt:i4>0</vt:i4>
      </vt:variant>
      <vt:variant>
        <vt:i4>5</vt:i4>
      </vt:variant>
      <vt:variant>
        <vt:lpwstr/>
      </vt:variant>
      <vt:variant>
        <vt:lpwstr>_Toc184753163</vt:lpwstr>
      </vt:variant>
      <vt:variant>
        <vt:i4>3276866</vt:i4>
      </vt:variant>
      <vt:variant>
        <vt:i4>3</vt:i4>
      </vt:variant>
      <vt:variant>
        <vt:i4>0</vt:i4>
      </vt:variant>
      <vt:variant>
        <vt:i4>5</vt:i4>
      </vt:variant>
      <vt:variant>
        <vt:lpwstr>https://www.microsoft.com/licensing/docs/documents/download/Microsoft_Product_Terms_Explained.pdf</vt:lpwstr>
      </vt:variant>
      <vt:variant>
        <vt:lpwstr/>
      </vt:variant>
      <vt:variant>
        <vt:i4>2752551</vt:i4>
      </vt:variant>
      <vt:variant>
        <vt:i4>0</vt:i4>
      </vt:variant>
      <vt:variant>
        <vt:i4>0</vt:i4>
      </vt:variant>
      <vt:variant>
        <vt:i4>5</vt:i4>
      </vt:variant>
      <vt:variant>
        <vt:lpwstr>https://brandcentral.microsoft.com/microsoft-brand/brand-identity.html</vt:lpwstr>
      </vt:variant>
      <vt:variant>
        <vt:lpwstr/>
      </vt:variant>
    </vt:vector>
  </HLinks>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Tammy Klatt</dc:creator>
  <cp:keywords/>
  <dc:description/>
  <cp:lastModifiedBy>Tammy Klatt (WIMMER SOLUTIONS CORPORATION)</cp:lastModifiedBy>
  <cp:revision>33</cp:revision>
  <cp:lastPrinted>2024-12-19T23:31:00Z</cp:lastPrinted>
  <dcterms:created xsi:type="dcterms:W3CDTF">2025-01-26T17:50:00Z</dcterms:created>
  <dcterms:modified xsi:type="dcterms:W3CDTF">2025-08-26T22:05:00Z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SetDate">
    <vt:lpwstr>2020-05-13T18:11:56.5491720Z</vt:lpwstr>
  </property>
  <property fmtid="{D5CDD505-2E9C-101B-9397-08002B2CF9AE}" pid="5" name="MSIP_Label_f42aa342-8706-4288-bd11-ebb85995028c_Name">
    <vt:lpwstr>General</vt:lpwstr>
  </property>
  <property fmtid="{D5CDD505-2E9C-101B-9397-08002B2CF9AE}" pid="6" name="MSIP_Label_f42aa342-8706-4288-bd11-ebb85995028c_ActionId">
    <vt:lpwstr>6dfa22a4-0eac-42dc-9fa1-53b69a32060f</vt:lpwstr>
  </property>
  <property fmtid="{D5CDD505-2E9C-101B-9397-08002B2CF9AE}" pid="7" name="MSIP_Label_f42aa342-8706-4288-bd11-ebb85995028c_Extended_MSFT_Method">
    <vt:lpwstr>Automatic</vt:lpwstr>
  </property>
  <property fmtid="{D5CDD505-2E9C-101B-9397-08002B2CF9AE}" pid="8" name="ContentTypeId">
    <vt:lpwstr>0x01010054F5BC03CBE0C34D9CB54ED5A08DA3F5</vt:lpwstr>
  </property>
  <property fmtid="{D5CDD505-2E9C-101B-9397-08002B2CF9AE}" pid="9" name="MediaServiceImageTags">
    <vt:lpwstr/>
  </property>
  <property fmtid="{D5CDD505-2E9C-101B-9397-08002B2CF9AE}" pid="10" name="MSIP_Label_4f1eb69c-1f4c-4df4-a01b-922f0787bf11_Enabled">
    <vt:lpwstr>true</vt:lpwstr>
  </property>
  <property fmtid="{D5CDD505-2E9C-101B-9397-08002B2CF9AE}" pid="11" name="MSIP_Label_4f1eb69c-1f4c-4df4-a01b-922f0787bf11_SetDate">
    <vt:lpwstr>2025-01-08T23:42:13Z</vt:lpwstr>
  </property>
  <property fmtid="{D5CDD505-2E9C-101B-9397-08002B2CF9AE}" pid="12" name="MSIP_Label_4f1eb69c-1f4c-4df4-a01b-922f0787bf11_Method">
    <vt:lpwstr>Standard</vt:lpwstr>
  </property>
  <property fmtid="{D5CDD505-2E9C-101B-9397-08002B2CF9AE}" pid="13" name="MSIP_Label_4f1eb69c-1f4c-4df4-a01b-922f0787bf11_Name">
    <vt:lpwstr>4f1eb69c-1f4c-4df4-a01b-922f0787bf11</vt:lpwstr>
  </property>
  <property fmtid="{D5CDD505-2E9C-101B-9397-08002B2CF9AE}" pid="14" name="MSIP_Label_4f1eb69c-1f4c-4df4-a01b-922f0787bf11_SiteId">
    <vt:lpwstr>4eb0a005-16a5-41b4-ade9-b283ab85b4fa</vt:lpwstr>
  </property>
  <property fmtid="{D5CDD505-2E9C-101B-9397-08002B2CF9AE}" pid="15" name="MSIP_Label_4f1eb69c-1f4c-4df4-a01b-922f0787bf11_ActionId">
    <vt:lpwstr>a03b4518-bcfa-4596-b875-7ac6fc9e14ba</vt:lpwstr>
  </property>
  <property fmtid="{D5CDD505-2E9C-101B-9397-08002B2CF9AE}" pid="16" name="MSIP_Label_4f1eb69c-1f4c-4df4-a01b-922f0787bf11_ContentBits">
    <vt:lpwstr>0</vt:lpwstr>
  </property>
</Properties>
</file>